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6"/>
  </p:notesMasterIdLst>
  <p:sldIdLst>
    <p:sldId id="443" r:id="rId3"/>
    <p:sldId id="440" r:id="rId4"/>
    <p:sldId id="44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575"/>
    <a:srgbClr val="548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20:25:23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20:25:25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22D2-209E-4184-92D6-829DC03D44E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3884-E725-46AE-B528-9614AFE4F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3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explain more in depth what’s happening in real estate, where we get our information and then how we help with your home sale.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EA27A-D752-40C4-8E73-3B2F1219DA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/>
              <a:t>Welcome!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pPr marL="174708" indent="-174708">
              <a:buFontTx/>
              <a:buChar char="-"/>
            </a:pPr>
            <a:r>
              <a:rPr lang="en-US" dirty="0"/>
              <a:t>Click when ready to begin and you have attention</a:t>
            </a:r>
          </a:p>
          <a:p>
            <a:pPr marL="174708" indent="-174708">
              <a:buFontTx/>
              <a:buChar char="-"/>
            </a:pPr>
            <a:r>
              <a:rPr lang="en-US" dirty="0"/>
              <a:t>We are here to  discuss xxx</a:t>
            </a:r>
          </a:p>
          <a:p>
            <a:pPr marL="174708" indent="-174708">
              <a:buFontTx/>
              <a:buChar char="-"/>
            </a:pPr>
            <a:r>
              <a:rPr lang="en-US" dirty="0"/>
              <a:t>(so much media hype right now.. What have you heard? What are you thinking?) </a:t>
            </a:r>
          </a:p>
          <a:p>
            <a:pPr marL="174708" indent="-174708">
              <a:buFontTx/>
              <a:buChar char="-"/>
            </a:pPr>
            <a:r>
              <a:rPr lang="en-US" dirty="0"/>
              <a:t>Our goal is always  to deliver a clear picture and to help make your journey easier, whenever  it is you plan to move</a:t>
            </a:r>
          </a:p>
          <a:p>
            <a:pPr marL="174708" indent="-174708">
              <a:buFontTx/>
              <a:buChar char="-"/>
            </a:pPr>
            <a:r>
              <a:rPr lang="en-US" dirty="0"/>
              <a:t>(It never too early to start preparing)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67EBD-EC6B-48D6-B2EC-D2967E3DDAA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6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being I’ll share a bit about who we are. </a:t>
            </a:r>
          </a:p>
          <a:p>
            <a:r>
              <a:rPr lang="en-US" dirty="0"/>
              <a:t>Moving Station – sounds like moving company – but it not. Tell Station story</a:t>
            </a:r>
          </a:p>
          <a:p>
            <a:r>
              <a:rPr lang="en-US" dirty="0"/>
              <a:t>We’ve been working alongside senior living communities for more than 25year and have served  more than 100.00 families. This may be your first time moving to a community but we’ve done it thousands of times! </a:t>
            </a:r>
          </a:p>
          <a:p>
            <a:pPr marL="171450" indent="-171450">
              <a:buFontTx/>
              <a:buChar char="-"/>
            </a:pPr>
            <a:r>
              <a:rPr lang="en-US" dirty="0"/>
              <a:t>Lots of tips , tools and advice to share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Our roots are in corporate relocation providing white glove concierge programs to assist executives and military personnel as they transition their homes across the globe.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Since 2001 we have been providing offering the same kind of concierge services to  older adults and their families nationwide.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67EBD-EC6B-48D6-B2EC-D2967E3DDA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7D58AB-26C6-EF5B-4745-E16D422518CB}"/>
              </a:ext>
            </a:extLst>
          </p:cNvPr>
          <p:cNvSpPr/>
          <p:nvPr userDrawn="1"/>
        </p:nvSpPr>
        <p:spPr>
          <a:xfrm>
            <a:off x="5930900" y="5341362"/>
            <a:ext cx="1022350" cy="1535689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1BFA7A-33D1-B946-7C45-F71CD8E03C5A}"/>
              </a:ext>
            </a:extLst>
          </p:cNvPr>
          <p:cNvSpPr/>
          <p:nvPr userDrawn="1"/>
        </p:nvSpPr>
        <p:spPr>
          <a:xfrm>
            <a:off x="10915650" y="5175251"/>
            <a:ext cx="1022350" cy="17018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259F1-9BD9-F13C-E9E9-A8F4AC46F828}"/>
              </a:ext>
            </a:extLst>
          </p:cNvPr>
          <p:cNvSpPr/>
          <p:nvPr userDrawn="1"/>
        </p:nvSpPr>
        <p:spPr>
          <a:xfrm>
            <a:off x="7188200" y="3987801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A16B9-4061-8D0F-EF75-0F81442135CC}"/>
              </a:ext>
            </a:extLst>
          </p:cNvPr>
          <p:cNvSpPr/>
          <p:nvPr userDrawn="1"/>
        </p:nvSpPr>
        <p:spPr>
          <a:xfrm>
            <a:off x="7188200" y="-19050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53270-29DD-D82C-0134-B16681D5C1D1}"/>
              </a:ext>
            </a:extLst>
          </p:cNvPr>
          <p:cNvSpPr/>
          <p:nvPr userDrawn="1"/>
        </p:nvSpPr>
        <p:spPr>
          <a:xfrm>
            <a:off x="10915650" y="0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E103D-4191-B7F1-8738-A6076F932304}"/>
              </a:ext>
            </a:extLst>
          </p:cNvPr>
          <p:cNvSpPr/>
          <p:nvPr userDrawn="1"/>
        </p:nvSpPr>
        <p:spPr>
          <a:xfrm>
            <a:off x="5930900" y="0"/>
            <a:ext cx="1022350" cy="17018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02B0A3-333C-F555-D51D-3FF3E3DC73D7}"/>
              </a:ext>
            </a:extLst>
          </p:cNvPr>
          <p:cNvSpPr/>
          <p:nvPr userDrawn="1"/>
        </p:nvSpPr>
        <p:spPr>
          <a:xfrm>
            <a:off x="5930900" y="-19050"/>
            <a:ext cx="6007100" cy="6819900"/>
          </a:xfrm>
          <a:custGeom>
            <a:avLst/>
            <a:gdLst>
              <a:gd name="connsiteX0" fmla="*/ 0 w 5232400"/>
              <a:gd name="connsiteY0" fmla="*/ 6694487 h 10255250"/>
              <a:gd name="connsiteX1" fmla="*/ 889000 w 5232400"/>
              <a:gd name="connsiteY1" fmla="*/ 6694487 h 10255250"/>
              <a:gd name="connsiteX2" fmla="*/ 889000 w 5232400"/>
              <a:gd name="connsiteY2" fmla="*/ 8078787 h 10255250"/>
              <a:gd name="connsiteX3" fmla="*/ 0 w 5232400"/>
              <a:gd name="connsiteY3" fmla="*/ 8078787 h 10255250"/>
              <a:gd name="connsiteX4" fmla="*/ 4343400 w 5232400"/>
              <a:gd name="connsiteY4" fmla="*/ 6692900 h 10255250"/>
              <a:gd name="connsiteX5" fmla="*/ 5232400 w 5232400"/>
              <a:gd name="connsiteY5" fmla="*/ 6692900 h 10255250"/>
              <a:gd name="connsiteX6" fmla="*/ 5232400 w 5232400"/>
              <a:gd name="connsiteY6" fmla="*/ 8077200 h 10255250"/>
              <a:gd name="connsiteX7" fmla="*/ 4343400 w 5232400"/>
              <a:gd name="connsiteY7" fmla="*/ 8077200 h 10255250"/>
              <a:gd name="connsiteX8" fmla="*/ 1104900 w 5232400"/>
              <a:gd name="connsiteY8" fmla="*/ 4648200 h 10255250"/>
              <a:gd name="connsiteX9" fmla="*/ 4127500 w 5232400"/>
              <a:gd name="connsiteY9" fmla="*/ 5863134 h 10255250"/>
              <a:gd name="connsiteX10" fmla="*/ 4127500 w 5232400"/>
              <a:gd name="connsiteY10" fmla="*/ 10255250 h 10255250"/>
              <a:gd name="connsiteX11" fmla="*/ 1104900 w 5232400"/>
              <a:gd name="connsiteY11" fmla="*/ 9040316 h 10255250"/>
              <a:gd name="connsiteX12" fmla="*/ 0 w 5232400"/>
              <a:gd name="connsiteY12" fmla="*/ 2805113 h 10255250"/>
              <a:gd name="connsiteX13" fmla="*/ 889000 w 5232400"/>
              <a:gd name="connsiteY13" fmla="*/ 2805113 h 10255250"/>
              <a:gd name="connsiteX14" fmla="*/ 889000 w 5232400"/>
              <a:gd name="connsiteY14" fmla="*/ 6491288 h 10255250"/>
              <a:gd name="connsiteX15" fmla="*/ 0 w 5232400"/>
              <a:gd name="connsiteY15" fmla="*/ 6491288 h 10255250"/>
              <a:gd name="connsiteX16" fmla="*/ 4343400 w 5232400"/>
              <a:gd name="connsiteY16" fmla="*/ 2803526 h 10255250"/>
              <a:gd name="connsiteX17" fmla="*/ 5232400 w 5232400"/>
              <a:gd name="connsiteY17" fmla="*/ 2803526 h 10255250"/>
              <a:gd name="connsiteX18" fmla="*/ 5232400 w 5232400"/>
              <a:gd name="connsiteY18" fmla="*/ 6489701 h 10255250"/>
              <a:gd name="connsiteX19" fmla="*/ 4343400 w 5232400"/>
              <a:gd name="connsiteY19" fmla="*/ 6489701 h 10255250"/>
              <a:gd name="connsiteX20" fmla="*/ 0 w 5232400"/>
              <a:gd name="connsiteY20" fmla="*/ 1220787 h 10255250"/>
              <a:gd name="connsiteX21" fmla="*/ 889000 w 5232400"/>
              <a:gd name="connsiteY21" fmla="*/ 1220787 h 10255250"/>
              <a:gd name="connsiteX22" fmla="*/ 889000 w 5232400"/>
              <a:gd name="connsiteY22" fmla="*/ 2605087 h 10255250"/>
              <a:gd name="connsiteX23" fmla="*/ 0 w 5232400"/>
              <a:gd name="connsiteY23" fmla="*/ 2605087 h 10255250"/>
              <a:gd name="connsiteX24" fmla="*/ 4343400 w 5232400"/>
              <a:gd name="connsiteY24" fmla="*/ 1219200 h 10255250"/>
              <a:gd name="connsiteX25" fmla="*/ 5232400 w 5232400"/>
              <a:gd name="connsiteY25" fmla="*/ 1219200 h 10255250"/>
              <a:gd name="connsiteX26" fmla="*/ 5232400 w 5232400"/>
              <a:gd name="connsiteY26" fmla="*/ 2603500 h 10255250"/>
              <a:gd name="connsiteX27" fmla="*/ 4343400 w 5232400"/>
              <a:gd name="connsiteY27" fmla="*/ 2603500 h 10255250"/>
              <a:gd name="connsiteX28" fmla="*/ 1104900 w 5232400"/>
              <a:gd name="connsiteY28" fmla="*/ 0 h 10255250"/>
              <a:gd name="connsiteX29" fmla="*/ 4127500 w 5232400"/>
              <a:gd name="connsiteY29" fmla="*/ 1214934 h 10255250"/>
              <a:gd name="connsiteX30" fmla="*/ 4127500 w 5232400"/>
              <a:gd name="connsiteY30" fmla="*/ 5607050 h 10255250"/>
              <a:gd name="connsiteX31" fmla="*/ 1104900 w 5232400"/>
              <a:gd name="connsiteY31" fmla="*/ 4392116 h 1025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32400" h="10255250">
                <a:moveTo>
                  <a:pt x="0" y="6694487"/>
                </a:moveTo>
                <a:lnTo>
                  <a:pt x="889000" y="6694487"/>
                </a:lnTo>
                <a:lnTo>
                  <a:pt x="889000" y="8078787"/>
                </a:lnTo>
                <a:lnTo>
                  <a:pt x="0" y="8078787"/>
                </a:lnTo>
                <a:close/>
                <a:moveTo>
                  <a:pt x="4343400" y="6692900"/>
                </a:moveTo>
                <a:lnTo>
                  <a:pt x="5232400" y="6692900"/>
                </a:lnTo>
                <a:lnTo>
                  <a:pt x="5232400" y="8077200"/>
                </a:lnTo>
                <a:lnTo>
                  <a:pt x="4343400" y="8077200"/>
                </a:lnTo>
                <a:close/>
                <a:moveTo>
                  <a:pt x="1104900" y="4648200"/>
                </a:moveTo>
                <a:lnTo>
                  <a:pt x="4127500" y="5863134"/>
                </a:lnTo>
                <a:lnTo>
                  <a:pt x="4127500" y="10255250"/>
                </a:lnTo>
                <a:lnTo>
                  <a:pt x="1104900" y="9040316"/>
                </a:lnTo>
                <a:close/>
                <a:moveTo>
                  <a:pt x="0" y="2805113"/>
                </a:moveTo>
                <a:lnTo>
                  <a:pt x="889000" y="2805113"/>
                </a:lnTo>
                <a:lnTo>
                  <a:pt x="889000" y="6491288"/>
                </a:lnTo>
                <a:lnTo>
                  <a:pt x="0" y="6491288"/>
                </a:lnTo>
                <a:close/>
                <a:moveTo>
                  <a:pt x="4343400" y="2803526"/>
                </a:moveTo>
                <a:lnTo>
                  <a:pt x="5232400" y="2803526"/>
                </a:lnTo>
                <a:lnTo>
                  <a:pt x="5232400" y="6489701"/>
                </a:lnTo>
                <a:lnTo>
                  <a:pt x="4343400" y="6489701"/>
                </a:lnTo>
                <a:close/>
                <a:moveTo>
                  <a:pt x="0" y="1220787"/>
                </a:moveTo>
                <a:lnTo>
                  <a:pt x="889000" y="1220787"/>
                </a:lnTo>
                <a:lnTo>
                  <a:pt x="889000" y="2605087"/>
                </a:lnTo>
                <a:lnTo>
                  <a:pt x="0" y="2605087"/>
                </a:lnTo>
                <a:close/>
                <a:moveTo>
                  <a:pt x="4343400" y="1219200"/>
                </a:moveTo>
                <a:lnTo>
                  <a:pt x="5232400" y="1219200"/>
                </a:lnTo>
                <a:lnTo>
                  <a:pt x="5232400" y="2603500"/>
                </a:lnTo>
                <a:lnTo>
                  <a:pt x="4343400" y="2603500"/>
                </a:lnTo>
                <a:close/>
                <a:moveTo>
                  <a:pt x="1104900" y="0"/>
                </a:moveTo>
                <a:lnTo>
                  <a:pt x="4127500" y="1214934"/>
                </a:lnTo>
                <a:lnTo>
                  <a:pt x="4127500" y="5607050"/>
                </a:lnTo>
                <a:lnTo>
                  <a:pt x="1104900" y="4392116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460962-D371-817B-9A68-4AAB1043F5A5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3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54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8E306-E4F1-CACF-9683-8F5C092AE7E3}"/>
              </a:ext>
            </a:extLst>
          </p:cNvPr>
          <p:cNvSpPr/>
          <p:nvPr userDrawn="1"/>
        </p:nvSpPr>
        <p:spPr>
          <a:xfrm>
            <a:off x="11169650" y="0"/>
            <a:ext cx="1022350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FD0A9-D180-C0D4-D386-E4F9FD100921}"/>
              </a:ext>
            </a:extLst>
          </p:cNvPr>
          <p:cNvSpPr/>
          <p:nvPr userDrawn="1"/>
        </p:nvSpPr>
        <p:spPr>
          <a:xfrm>
            <a:off x="11169650" y="5689600"/>
            <a:ext cx="1022350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46AEE-D455-D8E7-D612-D75F82C2DF31}"/>
              </a:ext>
            </a:extLst>
          </p:cNvPr>
          <p:cNvSpPr/>
          <p:nvPr userDrawn="1"/>
        </p:nvSpPr>
        <p:spPr>
          <a:xfrm>
            <a:off x="11169650" y="1384300"/>
            <a:ext cx="1022350" cy="4089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37EEC-937C-BB67-FB89-4FC69FD32DAF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AD51B4-21C1-38CC-0834-B031083F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7552267" cy="541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5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669328-F220-04C6-A699-B7E807CA4338}"/>
              </a:ext>
            </a:extLst>
          </p:cNvPr>
          <p:cNvSpPr/>
          <p:nvPr userDrawn="1"/>
        </p:nvSpPr>
        <p:spPr>
          <a:xfrm>
            <a:off x="11169650" y="-1905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1DDF2C-21FF-7259-C727-BDE24A30093D}"/>
              </a:ext>
            </a:extLst>
          </p:cNvPr>
          <p:cNvSpPr/>
          <p:nvPr userDrawn="1"/>
        </p:nvSpPr>
        <p:spPr>
          <a:xfrm>
            <a:off x="9644506" y="-863434"/>
            <a:ext cx="2547494" cy="6400800"/>
          </a:xfrm>
          <a:custGeom>
            <a:avLst/>
            <a:gdLst>
              <a:gd name="connsiteX0" fmla="*/ 1525144 w 2547494"/>
              <a:gd name="connsiteY0" fmla="*/ 2191228 h 6356184"/>
              <a:gd name="connsiteX1" fmla="*/ 2547494 w 2547494"/>
              <a:gd name="connsiteY1" fmla="*/ 2191228 h 6356184"/>
              <a:gd name="connsiteX2" fmla="*/ 2547494 w 2547494"/>
              <a:gd name="connsiteY2" fmla="*/ 6356184 h 6356184"/>
              <a:gd name="connsiteX3" fmla="*/ 1525144 w 2547494"/>
              <a:gd name="connsiteY3" fmla="*/ 6356184 h 6356184"/>
              <a:gd name="connsiteX4" fmla="*/ 0 w 2547494"/>
              <a:gd name="connsiteY4" fmla="*/ 0 h 6356184"/>
              <a:gd name="connsiteX5" fmla="*/ 1391443 w 2547494"/>
              <a:gd name="connsiteY5" fmla="*/ 792496 h 6356184"/>
              <a:gd name="connsiteX6" fmla="*/ 1395213 w 2547494"/>
              <a:gd name="connsiteY6" fmla="*/ 4818672 h 6356184"/>
              <a:gd name="connsiteX7" fmla="*/ 3770 w 2547494"/>
              <a:gd name="connsiteY7" fmla="*/ 4026176 h 63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494" h="6356184">
                <a:moveTo>
                  <a:pt x="1525144" y="2191228"/>
                </a:moveTo>
                <a:lnTo>
                  <a:pt x="2547494" y="2191228"/>
                </a:lnTo>
                <a:lnTo>
                  <a:pt x="2547494" y="6356184"/>
                </a:lnTo>
                <a:lnTo>
                  <a:pt x="1525144" y="6356184"/>
                </a:lnTo>
                <a:close/>
                <a:moveTo>
                  <a:pt x="0" y="0"/>
                </a:moveTo>
                <a:lnTo>
                  <a:pt x="1391443" y="792496"/>
                </a:lnTo>
                <a:lnTo>
                  <a:pt x="1395213" y="4818672"/>
                </a:lnTo>
                <a:lnTo>
                  <a:pt x="3770" y="4026176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6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ED0B7-365A-A34C-7018-2DD178F68212}"/>
              </a:ext>
            </a:extLst>
          </p:cNvPr>
          <p:cNvSpPr/>
          <p:nvPr userDrawn="1"/>
        </p:nvSpPr>
        <p:spPr>
          <a:xfrm>
            <a:off x="11169650" y="5699113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A6D820E-9767-DBF5-873D-38F3270B2167}"/>
              </a:ext>
            </a:extLst>
          </p:cNvPr>
          <p:cNvSpPr/>
          <p:nvPr userDrawn="1"/>
        </p:nvSpPr>
        <p:spPr>
          <a:xfrm rot="1779819" flipH="1">
            <a:off x="8539768" y="4090004"/>
            <a:ext cx="3597161" cy="3496662"/>
          </a:xfrm>
          <a:prstGeom prst="parallelogram">
            <a:avLst>
              <a:gd name="adj" fmla="val 57079"/>
            </a:avLst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7FAF6-88D8-0354-E00C-85FBDCE09646}"/>
              </a:ext>
            </a:extLst>
          </p:cNvPr>
          <p:cNvSpPr/>
          <p:nvPr userDrawn="1"/>
        </p:nvSpPr>
        <p:spPr>
          <a:xfrm>
            <a:off x="333374" y="662939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E3DB8-19E0-2866-1B48-10CB178B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4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F7C7C-2398-11DD-9D95-5976402C0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/>
            </a:lvl1pPr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41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FE00CF-9146-FC41-2F4F-CDD722E42060}"/>
              </a:ext>
            </a:extLst>
          </p:cNvPr>
          <p:cNvSpPr/>
          <p:nvPr userDrawn="1"/>
        </p:nvSpPr>
        <p:spPr>
          <a:xfrm>
            <a:off x="11169650" y="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6AD05D-4E60-C829-31F8-51A123997E32}"/>
              </a:ext>
            </a:extLst>
          </p:cNvPr>
          <p:cNvSpPr/>
          <p:nvPr userDrawn="1"/>
        </p:nvSpPr>
        <p:spPr>
          <a:xfrm>
            <a:off x="9644506" y="-844384"/>
            <a:ext cx="2547494" cy="6400800"/>
          </a:xfrm>
          <a:custGeom>
            <a:avLst/>
            <a:gdLst>
              <a:gd name="connsiteX0" fmla="*/ 1525144 w 2547494"/>
              <a:gd name="connsiteY0" fmla="*/ 2191228 h 6356184"/>
              <a:gd name="connsiteX1" fmla="*/ 2547494 w 2547494"/>
              <a:gd name="connsiteY1" fmla="*/ 2191228 h 6356184"/>
              <a:gd name="connsiteX2" fmla="*/ 2547494 w 2547494"/>
              <a:gd name="connsiteY2" fmla="*/ 6356184 h 6356184"/>
              <a:gd name="connsiteX3" fmla="*/ 1525144 w 2547494"/>
              <a:gd name="connsiteY3" fmla="*/ 6356184 h 6356184"/>
              <a:gd name="connsiteX4" fmla="*/ 0 w 2547494"/>
              <a:gd name="connsiteY4" fmla="*/ 0 h 6356184"/>
              <a:gd name="connsiteX5" fmla="*/ 1391443 w 2547494"/>
              <a:gd name="connsiteY5" fmla="*/ 792496 h 6356184"/>
              <a:gd name="connsiteX6" fmla="*/ 1395213 w 2547494"/>
              <a:gd name="connsiteY6" fmla="*/ 4818672 h 6356184"/>
              <a:gd name="connsiteX7" fmla="*/ 3770 w 2547494"/>
              <a:gd name="connsiteY7" fmla="*/ 4026176 h 63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494" h="6356184">
                <a:moveTo>
                  <a:pt x="1525144" y="2191228"/>
                </a:moveTo>
                <a:lnTo>
                  <a:pt x="2547494" y="2191228"/>
                </a:lnTo>
                <a:lnTo>
                  <a:pt x="2547494" y="6356184"/>
                </a:lnTo>
                <a:lnTo>
                  <a:pt x="1525144" y="6356184"/>
                </a:lnTo>
                <a:close/>
                <a:moveTo>
                  <a:pt x="0" y="0"/>
                </a:moveTo>
                <a:lnTo>
                  <a:pt x="1391443" y="792496"/>
                </a:lnTo>
                <a:lnTo>
                  <a:pt x="1395213" y="4818672"/>
                </a:lnTo>
                <a:lnTo>
                  <a:pt x="3770" y="4026176"/>
                </a:lnTo>
                <a:close/>
              </a:path>
            </a:pathLst>
          </a:cu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BDF43F-5DDA-EAEC-4A39-B9DC6B12E7F9}"/>
              </a:ext>
            </a:extLst>
          </p:cNvPr>
          <p:cNvSpPr/>
          <p:nvPr userDrawn="1"/>
        </p:nvSpPr>
        <p:spPr>
          <a:xfrm>
            <a:off x="11169650" y="5718163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D7F4D29-DB40-83E8-2EFB-1711D4FC8D15}"/>
              </a:ext>
            </a:extLst>
          </p:cNvPr>
          <p:cNvSpPr/>
          <p:nvPr userDrawn="1"/>
        </p:nvSpPr>
        <p:spPr>
          <a:xfrm rot="1779819" flipH="1">
            <a:off x="8520716" y="3969832"/>
            <a:ext cx="3597161" cy="3496662"/>
          </a:xfrm>
          <a:prstGeom prst="parallelogram">
            <a:avLst>
              <a:gd name="adj" fmla="val 57079"/>
            </a:avLst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05802-5D89-DCF3-939C-E04721621B6C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DC08019-3C3E-A552-A32A-38174966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4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057DBF-6714-29C4-2C99-C9E95650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>
                <a:solidFill>
                  <a:srgbClr val="757575"/>
                </a:solidFill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solidFill>
                  <a:srgbClr val="757575"/>
                </a:solidFill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solidFill>
                  <a:srgbClr val="757575"/>
                </a:solidFill>
              </a:defRPr>
            </a:lvl3pPr>
            <a:lvl4pPr marL="1714500" indent="-342900">
              <a:buFont typeface="Courier New" panose="02070309020205020404" pitchFamily="49" charset="0"/>
              <a:buChar char="o"/>
              <a:defRPr sz="2400">
                <a:solidFill>
                  <a:srgbClr val="757575"/>
                </a:solidFill>
              </a:defRPr>
            </a:lvl4pPr>
            <a:lvl5pPr marL="2171700" indent="-342900">
              <a:buFont typeface="Courier New" panose="02070309020205020404" pitchFamily="49" charset="0"/>
              <a:buChar char="o"/>
              <a:defRPr sz="2400">
                <a:solidFill>
                  <a:srgbClr val="7575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7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FE00CF-9146-FC41-2F4F-CDD722E42060}"/>
              </a:ext>
            </a:extLst>
          </p:cNvPr>
          <p:cNvSpPr/>
          <p:nvPr userDrawn="1"/>
        </p:nvSpPr>
        <p:spPr>
          <a:xfrm>
            <a:off x="11169650" y="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6AD05D-4E60-C829-31F8-51A123997E32}"/>
              </a:ext>
            </a:extLst>
          </p:cNvPr>
          <p:cNvSpPr/>
          <p:nvPr userDrawn="1"/>
        </p:nvSpPr>
        <p:spPr>
          <a:xfrm>
            <a:off x="9644506" y="-844384"/>
            <a:ext cx="2547494" cy="6400800"/>
          </a:xfrm>
          <a:custGeom>
            <a:avLst/>
            <a:gdLst>
              <a:gd name="connsiteX0" fmla="*/ 1525144 w 2547494"/>
              <a:gd name="connsiteY0" fmla="*/ 2191228 h 6356184"/>
              <a:gd name="connsiteX1" fmla="*/ 2547494 w 2547494"/>
              <a:gd name="connsiteY1" fmla="*/ 2191228 h 6356184"/>
              <a:gd name="connsiteX2" fmla="*/ 2547494 w 2547494"/>
              <a:gd name="connsiteY2" fmla="*/ 6356184 h 6356184"/>
              <a:gd name="connsiteX3" fmla="*/ 1525144 w 2547494"/>
              <a:gd name="connsiteY3" fmla="*/ 6356184 h 6356184"/>
              <a:gd name="connsiteX4" fmla="*/ 0 w 2547494"/>
              <a:gd name="connsiteY4" fmla="*/ 0 h 6356184"/>
              <a:gd name="connsiteX5" fmla="*/ 1391443 w 2547494"/>
              <a:gd name="connsiteY5" fmla="*/ 792496 h 6356184"/>
              <a:gd name="connsiteX6" fmla="*/ 1395213 w 2547494"/>
              <a:gd name="connsiteY6" fmla="*/ 4818672 h 6356184"/>
              <a:gd name="connsiteX7" fmla="*/ 3770 w 2547494"/>
              <a:gd name="connsiteY7" fmla="*/ 4026176 h 63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494" h="6356184">
                <a:moveTo>
                  <a:pt x="1525144" y="2191228"/>
                </a:moveTo>
                <a:lnTo>
                  <a:pt x="2547494" y="2191228"/>
                </a:lnTo>
                <a:lnTo>
                  <a:pt x="2547494" y="6356184"/>
                </a:lnTo>
                <a:lnTo>
                  <a:pt x="1525144" y="6356184"/>
                </a:lnTo>
                <a:close/>
                <a:moveTo>
                  <a:pt x="0" y="0"/>
                </a:moveTo>
                <a:lnTo>
                  <a:pt x="1391443" y="792496"/>
                </a:lnTo>
                <a:lnTo>
                  <a:pt x="1395213" y="4818672"/>
                </a:lnTo>
                <a:lnTo>
                  <a:pt x="3770" y="4026176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6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BDF43F-5DDA-EAEC-4A39-B9DC6B12E7F9}"/>
              </a:ext>
            </a:extLst>
          </p:cNvPr>
          <p:cNvSpPr/>
          <p:nvPr userDrawn="1"/>
        </p:nvSpPr>
        <p:spPr>
          <a:xfrm>
            <a:off x="11169650" y="5718163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D7F4D29-DB40-83E8-2EFB-1711D4FC8D15}"/>
              </a:ext>
            </a:extLst>
          </p:cNvPr>
          <p:cNvSpPr/>
          <p:nvPr userDrawn="1"/>
        </p:nvSpPr>
        <p:spPr>
          <a:xfrm rot="1779819" flipH="1">
            <a:off x="8520716" y="3969832"/>
            <a:ext cx="3597161" cy="3496662"/>
          </a:xfrm>
          <a:prstGeom prst="parallelogram">
            <a:avLst>
              <a:gd name="adj" fmla="val 57079"/>
            </a:avLst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05802-5D89-DCF3-939C-E04721621B6C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5392D-17FF-617A-5C81-51CDE28D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4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27589-6017-F203-F7AC-1C09F0F9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>
                <a:solidFill>
                  <a:srgbClr val="757575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757575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57575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rgbClr val="757575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rgbClr val="7575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18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4A720A-C6A3-A2AF-1FE5-5D4E46B3D77B}"/>
              </a:ext>
            </a:extLst>
          </p:cNvPr>
          <p:cNvSpPr/>
          <p:nvPr userDrawn="1"/>
        </p:nvSpPr>
        <p:spPr>
          <a:xfrm>
            <a:off x="11169650" y="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5DFDEC-85AF-B5D8-0E0B-DC39B9142CFE}"/>
              </a:ext>
            </a:extLst>
          </p:cNvPr>
          <p:cNvSpPr/>
          <p:nvPr userDrawn="1"/>
        </p:nvSpPr>
        <p:spPr>
          <a:xfrm>
            <a:off x="11169650" y="568960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8C252E-0CF8-98A0-9BFE-DBE043E7A869}"/>
              </a:ext>
            </a:extLst>
          </p:cNvPr>
          <p:cNvSpPr/>
          <p:nvPr userDrawn="1"/>
        </p:nvSpPr>
        <p:spPr>
          <a:xfrm>
            <a:off x="11169650" y="1384300"/>
            <a:ext cx="1022350" cy="4089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BCA626-6971-6B7B-1FE4-E717AE99C611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117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ED0F0-F380-F4E5-4723-413B1AC1CC3E}"/>
              </a:ext>
            </a:extLst>
          </p:cNvPr>
          <p:cNvSpPr/>
          <p:nvPr userDrawn="1"/>
        </p:nvSpPr>
        <p:spPr>
          <a:xfrm>
            <a:off x="11169650" y="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916A06-ACE2-4EB7-9FB7-0652F05147F3}"/>
              </a:ext>
            </a:extLst>
          </p:cNvPr>
          <p:cNvSpPr/>
          <p:nvPr userDrawn="1"/>
        </p:nvSpPr>
        <p:spPr>
          <a:xfrm>
            <a:off x="11169650" y="568960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DCE95-4434-71FE-1820-5C3820585567}"/>
              </a:ext>
            </a:extLst>
          </p:cNvPr>
          <p:cNvSpPr/>
          <p:nvPr userDrawn="1"/>
        </p:nvSpPr>
        <p:spPr>
          <a:xfrm>
            <a:off x="11169650" y="1384300"/>
            <a:ext cx="1022350" cy="4089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700A8-55BA-95A5-305C-372E347416EE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DF2EAA7-26F2-A660-2246-D953B349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492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4A11314-891C-E3C7-1EA1-5E21D58A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9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6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ED0F0-F380-F4E5-4723-413B1AC1CC3E}"/>
              </a:ext>
            </a:extLst>
          </p:cNvPr>
          <p:cNvSpPr/>
          <p:nvPr userDrawn="1"/>
        </p:nvSpPr>
        <p:spPr>
          <a:xfrm>
            <a:off x="0" y="-36576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916A06-ACE2-4EB7-9FB7-0652F05147F3}"/>
              </a:ext>
            </a:extLst>
          </p:cNvPr>
          <p:cNvSpPr/>
          <p:nvPr userDrawn="1"/>
        </p:nvSpPr>
        <p:spPr>
          <a:xfrm>
            <a:off x="0" y="568960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DCE95-4434-71FE-1820-5C3820585567}"/>
              </a:ext>
            </a:extLst>
          </p:cNvPr>
          <p:cNvSpPr/>
          <p:nvPr userDrawn="1"/>
        </p:nvSpPr>
        <p:spPr>
          <a:xfrm>
            <a:off x="0" y="1384300"/>
            <a:ext cx="1022350" cy="4089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700A8-55BA-95A5-305C-372E347416EE}"/>
              </a:ext>
            </a:extLst>
          </p:cNvPr>
          <p:cNvSpPr/>
          <p:nvPr userDrawn="1"/>
        </p:nvSpPr>
        <p:spPr>
          <a:xfrm>
            <a:off x="11233022" y="6648449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DF2EAA7-26F2-A660-2246-D953B349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680" y="1922462"/>
            <a:ext cx="89492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4A11314-891C-E3C7-1EA1-5E21D58A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0" y="374269"/>
            <a:ext cx="8949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477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ED0F0-F380-F4E5-4723-413B1AC1CC3E}"/>
              </a:ext>
            </a:extLst>
          </p:cNvPr>
          <p:cNvSpPr/>
          <p:nvPr userDrawn="1"/>
        </p:nvSpPr>
        <p:spPr>
          <a:xfrm>
            <a:off x="11169650" y="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916A06-ACE2-4EB7-9FB7-0652F05147F3}"/>
              </a:ext>
            </a:extLst>
          </p:cNvPr>
          <p:cNvSpPr/>
          <p:nvPr userDrawn="1"/>
        </p:nvSpPr>
        <p:spPr>
          <a:xfrm>
            <a:off x="11169650" y="568960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DCE95-4434-71FE-1820-5C3820585567}"/>
              </a:ext>
            </a:extLst>
          </p:cNvPr>
          <p:cNvSpPr/>
          <p:nvPr userDrawn="1"/>
        </p:nvSpPr>
        <p:spPr>
          <a:xfrm>
            <a:off x="11169650" y="1384300"/>
            <a:ext cx="1022350" cy="4089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700A8-55BA-95A5-305C-372E347416EE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1316C-0BF5-88EA-3A28-1734D3C6FD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863" y="744538"/>
            <a:ext cx="9837737" cy="5503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ABFAE5-1290-43D0-EE8E-C381FE42A056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65E3A-B34B-CC79-EFE6-173C7715B57C}"/>
              </a:ext>
            </a:extLst>
          </p:cNvPr>
          <p:cNvSpPr/>
          <p:nvPr userDrawn="1"/>
        </p:nvSpPr>
        <p:spPr>
          <a:xfrm>
            <a:off x="5283199" y="5689600"/>
            <a:ext cx="1349792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4A5ECC-8180-094F-1D44-7C83BC5BE48F}"/>
              </a:ext>
            </a:extLst>
          </p:cNvPr>
          <p:cNvSpPr/>
          <p:nvPr userDrawn="1"/>
        </p:nvSpPr>
        <p:spPr>
          <a:xfrm>
            <a:off x="5283199" y="1295398"/>
            <a:ext cx="1349356" cy="42672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016DEE-DE64-FE5A-6AA3-896FFA7D44EA}"/>
              </a:ext>
            </a:extLst>
          </p:cNvPr>
          <p:cNvSpPr/>
          <p:nvPr userDrawn="1"/>
        </p:nvSpPr>
        <p:spPr>
          <a:xfrm>
            <a:off x="5283199" y="-4"/>
            <a:ext cx="1349355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6BBCF-EF86-3C1A-F5AD-408EF9E57ADF}"/>
              </a:ext>
            </a:extLst>
          </p:cNvPr>
          <p:cNvSpPr/>
          <p:nvPr userDrawn="1"/>
        </p:nvSpPr>
        <p:spPr>
          <a:xfrm>
            <a:off x="6777366" y="1295398"/>
            <a:ext cx="5503534" cy="42672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000" b="6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5E6AB-ED41-E411-B073-2367083F604C}"/>
              </a:ext>
            </a:extLst>
          </p:cNvPr>
          <p:cNvSpPr/>
          <p:nvPr userDrawn="1"/>
        </p:nvSpPr>
        <p:spPr>
          <a:xfrm>
            <a:off x="6751967" y="5689600"/>
            <a:ext cx="5440031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EC7E2-865F-7801-F949-E6160ED74B1C}"/>
              </a:ext>
            </a:extLst>
          </p:cNvPr>
          <p:cNvSpPr/>
          <p:nvPr userDrawn="1"/>
        </p:nvSpPr>
        <p:spPr>
          <a:xfrm>
            <a:off x="6777366" y="0"/>
            <a:ext cx="5414633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F9B10-B98B-4B74-D939-AF60E96A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03437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2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7D58AB-26C6-EF5B-4745-E16D422518CB}"/>
              </a:ext>
            </a:extLst>
          </p:cNvPr>
          <p:cNvSpPr/>
          <p:nvPr userDrawn="1"/>
        </p:nvSpPr>
        <p:spPr>
          <a:xfrm>
            <a:off x="5930900" y="5341362"/>
            <a:ext cx="1022350" cy="1535689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1BFA7A-33D1-B946-7C45-F71CD8E03C5A}"/>
              </a:ext>
            </a:extLst>
          </p:cNvPr>
          <p:cNvSpPr/>
          <p:nvPr userDrawn="1"/>
        </p:nvSpPr>
        <p:spPr>
          <a:xfrm>
            <a:off x="10915650" y="5175251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259F1-9BD9-F13C-E9E9-A8F4AC46F828}"/>
              </a:ext>
            </a:extLst>
          </p:cNvPr>
          <p:cNvSpPr/>
          <p:nvPr userDrawn="1"/>
        </p:nvSpPr>
        <p:spPr>
          <a:xfrm>
            <a:off x="7188200" y="3987801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A16B9-4061-8D0F-EF75-0F81442135CC}"/>
              </a:ext>
            </a:extLst>
          </p:cNvPr>
          <p:cNvSpPr/>
          <p:nvPr userDrawn="1"/>
        </p:nvSpPr>
        <p:spPr>
          <a:xfrm>
            <a:off x="7188200" y="-19050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53270-29DD-D82C-0134-B16681D5C1D1}"/>
              </a:ext>
            </a:extLst>
          </p:cNvPr>
          <p:cNvSpPr/>
          <p:nvPr userDrawn="1"/>
        </p:nvSpPr>
        <p:spPr>
          <a:xfrm>
            <a:off x="10915650" y="0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E103D-4191-B7F1-8738-A6076F932304}"/>
              </a:ext>
            </a:extLst>
          </p:cNvPr>
          <p:cNvSpPr/>
          <p:nvPr userDrawn="1"/>
        </p:nvSpPr>
        <p:spPr>
          <a:xfrm>
            <a:off x="5930900" y="0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02B0A3-333C-F555-D51D-3FF3E3DC73D7}"/>
              </a:ext>
            </a:extLst>
          </p:cNvPr>
          <p:cNvSpPr/>
          <p:nvPr userDrawn="1"/>
        </p:nvSpPr>
        <p:spPr>
          <a:xfrm>
            <a:off x="5930900" y="-19050"/>
            <a:ext cx="6007100" cy="6819900"/>
          </a:xfrm>
          <a:custGeom>
            <a:avLst/>
            <a:gdLst>
              <a:gd name="connsiteX0" fmla="*/ 0 w 5232400"/>
              <a:gd name="connsiteY0" fmla="*/ 6694487 h 10255250"/>
              <a:gd name="connsiteX1" fmla="*/ 889000 w 5232400"/>
              <a:gd name="connsiteY1" fmla="*/ 6694487 h 10255250"/>
              <a:gd name="connsiteX2" fmla="*/ 889000 w 5232400"/>
              <a:gd name="connsiteY2" fmla="*/ 8078787 h 10255250"/>
              <a:gd name="connsiteX3" fmla="*/ 0 w 5232400"/>
              <a:gd name="connsiteY3" fmla="*/ 8078787 h 10255250"/>
              <a:gd name="connsiteX4" fmla="*/ 4343400 w 5232400"/>
              <a:gd name="connsiteY4" fmla="*/ 6692900 h 10255250"/>
              <a:gd name="connsiteX5" fmla="*/ 5232400 w 5232400"/>
              <a:gd name="connsiteY5" fmla="*/ 6692900 h 10255250"/>
              <a:gd name="connsiteX6" fmla="*/ 5232400 w 5232400"/>
              <a:gd name="connsiteY6" fmla="*/ 8077200 h 10255250"/>
              <a:gd name="connsiteX7" fmla="*/ 4343400 w 5232400"/>
              <a:gd name="connsiteY7" fmla="*/ 8077200 h 10255250"/>
              <a:gd name="connsiteX8" fmla="*/ 1104900 w 5232400"/>
              <a:gd name="connsiteY8" fmla="*/ 4648200 h 10255250"/>
              <a:gd name="connsiteX9" fmla="*/ 4127500 w 5232400"/>
              <a:gd name="connsiteY9" fmla="*/ 5863134 h 10255250"/>
              <a:gd name="connsiteX10" fmla="*/ 4127500 w 5232400"/>
              <a:gd name="connsiteY10" fmla="*/ 10255250 h 10255250"/>
              <a:gd name="connsiteX11" fmla="*/ 1104900 w 5232400"/>
              <a:gd name="connsiteY11" fmla="*/ 9040316 h 10255250"/>
              <a:gd name="connsiteX12" fmla="*/ 0 w 5232400"/>
              <a:gd name="connsiteY12" fmla="*/ 2805113 h 10255250"/>
              <a:gd name="connsiteX13" fmla="*/ 889000 w 5232400"/>
              <a:gd name="connsiteY13" fmla="*/ 2805113 h 10255250"/>
              <a:gd name="connsiteX14" fmla="*/ 889000 w 5232400"/>
              <a:gd name="connsiteY14" fmla="*/ 6491288 h 10255250"/>
              <a:gd name="connsiteX15" fmla="*/ 0 w 5232400"/>
              <a:gd name="connsiteY15" fmla="*/ 6491288 h 10255250"/>
              <a:gd name="connsiteX16" fmla="*/ 4343400 w 5232400"/>
              <a:gd name="connsiteY16" fmla="*/ 2803526 h 10255250"/>
              <a:gd name="connsiteX17" fmla="*/ 5232400 w 5232400"/>
              <a:gd name="connsiteY17" fmla="*/ 2803526 h 10255250"/>
              <a:gd name="connsiteX18" fmla="*/ 5232400 w 5232400"/>
              <a:gd name="connsiteY18" fmla="*/ 6489701 h 10255250"/>
              <a:gd name="connsiteX19" fmla="*/ 4343400 w 5232400"/>
              <a:gd name="connsiteY19" fmla="*/ 6489701 h 10255250"/>
              <a:gd name="connsiteX20" fmla="*/ 0 w 5232400"/>
              <a:gd name="connsiteY20" fmla="*/ 1220787 h 10255250"/>
              <a:gd name="connsiteX21" fmla="*/ 889000 w 5232400"/>
              <a:gd name="connsiteY21" fmla="*/ 1220787 h 10255250"/>
              <a:gd name="connsiteX22" fmla="*/ 889000 w 5232400"/>
              <a:gd name="connsiteY22" fmla="*/ 2605087 h 10255250"/>
              <a:gd name="connsiteX23" fmla="*/ 0 w 5232400"/>
              <a:gd name="connsiteY23" fmla="*/ 2605087 h 10255250"/>
              <a:gd name="connsiteX24" fmla="*/ 4343400 w 5232400"/>
              <a:gd name="connsiteY24" fmla="*/ 1219200 h 10255250"/>
              <a:gd name="connsiteX25" fmla="*/ 5232400 w 5232400"/>
              <a:gd name="connsiteY25" fmla="*/ 1219200 h 10255250"/>
              <a:gd name="connsiteX26" fmla="*/ 5232400 w 5232400"/>
              <a:gd name="connsiteY26" fmla="*/ 2603500 h 10255250"/>
              <a:gd name="connsiteX27" fmla="*/ 4343400 w 5232400"/>
              <a:gd name="connsiteY27" fmla="*/ 2603500 h 10255250"/>
              <a:gd name="connsiteX28" fmla="*/ 1104900 w 5232400"/>
              <a:gd name="connsiteY28" fmla="*/ 0 h 10255250"/>
              <a:gd name="connsiteX29" fmla="*/ 4127500 w 5232400"/>
              <a:gd name="connsiteY29" fmla="*/ 1214934 h 10255250"/>
              <a:gd name="connsiteX30" fmla="*/ 4127500 w 5232400"/>
              <a:gd name="connsiteY30" fmla="*/ 5607050 h 10255250"/>
              <a:gd name="connsiteX31" fmla="*/ 1104900 w 5232400"/>
              <a:gd name="connsiteY31" fmla="*/ 4392116 h 1025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32400" h="10255250">
                <a:moveTo>
                  <a:pt x="0" y="6694487"/>
                </a:moveTo>
                <a:lnTo>
                  <a:pt x="889000" y="6694487"/>
                </a:lnTo>
                <a:lnTo>
                  <a:pt x="889000" y="8078787"/>
                </a:lnTo>
                <a:lnTo>
                  <a:pt x="0" y="8078787"/>
                </a:lnTo>
                <a:close/>
                <a:moveTo>
                  <a:pt x="4343400" y="6692900"/>
                </a:moveTo>
                <a:lnTo>
                  <a:pt x="5232400" y="6692900"/>
                </a:lnTo>
                <a:lnTo>
                  <a:pt x="5232400" y="8077200"/>
                </a:lnTo>
                <a:lnTo>
                  <a:pt x="4343400" y="8077200"/>
                </a:lnTo>
                <a:close/>
                <a:moveTo>
                  <a:pt x="1104900" y="4648200"/>
                </a:moveTo>
                <a:lnTo>
                  <a:pt x="4127500" y="5863134"/>
                </a:lnTo>
                <a:lnTo>
                  <a:pt x="4127500" y="10255250"/>
                </a:lnTo>
                <a:lnTo>
                  <a:pt x="1104900" y="9040316"/>
                </a:lnTo>
                <a:close/>
                <a:moveTo>
                  <a:pt x="0" y="2805113"/>
                </a:moveTo>
                <a:lnTo>
                  <a:pt x="889000" y="2805113"/>
                </a:lnTo>
                <a:lnTo>
                  <a:pt x="889000" y="6491288"/>
                </a:lnTo>
                <a:lnTo>
                  <a:pt x="0" y="6491288"/>
                </a:lnTo>
                <a:close/>
                <a:moveTo>
                  <a:pt x="4343400" y="2803526"/>
                </a:moveTo>
                <a:lnTo>
                  <a:pt x="5232400" y="2803526"/>
                </a:lnTo>
                <a:lnTo>
                  <a:pt x="5232400" y="6489701"/>
                </a:lnTo>
                <a:lnTo>
                  <a:pt x="4343400" y="6489701"/>
                </a:lnTo>
                <a:close/>
                <a:moveTo>
                  <a:pt x="0" y="1220787"/>
                </a:moveTo>
                <a:lnTo>
                  <a:pt x="889000" y="1220787"/>
                </a:lnTo>
                <a:lnTo>
                  <a:pt x="889000" y="2605087"/>
                </a:lnTo>
                <a:lnTo>
                  <a:pt x="0" y="2605087"/>
                </a:lnTo>
                <a:close/>
                <a:moveTo>
                  <a:pt x="4343400" y="1219200"/>
                </a:moveTo>
                <a:lnTo>
                  <a:pt x="5232400" y="1219200"/>
                </a:lnTo>
                <a:lnTo>
                  <a:pt x="5232400" y="2603500"/>
                </a:lnTo>
                <a:lnTo>
                  <a:pt x="4343400" y="2603500"/>
                </a:lnTo>
                <a:close/>
                <a:moveTo>
                  <a:pt x="1104900" y="0"/>
                </a:moveTo>
                <a:lnTo>
                  <a:pt x="4127500" y="1214934"/>
                </a:lnTo>
                <a:lnTo>
                  <a:pt x="4127500" y="5607050"/>
                </a:lnTo>
                <a:lnTo>
                  <a:pt x="1104900" y="4392116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460962-D371-817B-9A68-4AAB1043F5A5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7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ABFAE5-1290-43D0-EE8E-C381FE42A056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65E3A-B34B-CC79-EFE6-173C7715B57C}"/>
              </a:ext>
            </a:extLst>
          </p:cNvPr>
          <p:cNvSpPr/>
          <p:nvPr userDrawn="1"/>
        </p:nvSpPr>
        <p:spPr>
          <a:xfrm>
            <a:off x="5283199" y="5689600"/>
            <a:ext cx="1349792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4A5ECC-8180-094F-1D44-7C83BC5BE48F}"/>
              </a:ext>
            </a:extLst>
          </p:cNvPr>
          <p:cNvSpPr/>
          <p:nvPr userDrawn="1"/>
        </p:nvSpPr>
        <p:spPr>
          <a:xfrm>
            <a:off x="5283199" y="1295398"/>
            <a:ext cx="1349356" cy="42672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016DEE-DE64-FE5A-6AA3-896FFA7D44EA}"/>
              </a:ext>
            </a:extLst>
          </p:cNvPr>
          <p:cNvSpPr/>
          <p:nvPr userDrawn="1"/>
        </p:nvSpPr>
        <p:spPr>
          <a:xfrm>
            <a:off x="5283199" y="-4"/>
            <a:ext cx="1349355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6BBCF-EF86-3C1A-F5AD-408EF9E57ADF}"/>
              </a:ext>
            </a:extLst>
          </p:cNvPr>
          <p:cNvSpPr/>
          <p:nvPr userDrawn="1"/>
        </p:nvSpPr>
        <p:spPr>
          <a:xfrm>
            <a:off x="6777366" y="1295398"/>
            <a:ext cx="5503534" cy="42672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6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5E6AB-ED41-E411-B073-2367083F604C}"/>
              </a:ext>
            </a:extLst>
          </p:cNvPr>
          <p:cNvSpPr/>
          <p:nvPr userDrawn="1"/>
        </p:nvSpPr>
        <p:spPr>
          <a:xfrm>
            <a:off x="6751967" y="5689600"/>
            <a:ext cx="5440031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EC7E2-865F-7801-F949-E6160ED74B1C}"/>
              </a:ext>
            </a:extLst>
          </p:cNvPr>
          <p:cNvSpPr/>
          <p:nvPr userDrawn="1"/>
        </p:nvSpPr>
        <p:spPr>
          <a:xfrm>
            <a:off x="6777366" y="0"/>
            <a:ext cx="5414633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AE017-6B2E-0B78-EE75-6DA57DAC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03437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1871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CFBE72-205D-16F5-35D4-423233D2F1E7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37334-1A48-193D-D125-911EC85B2460}"/>
              </a:ext>
            </a:extLst>
          </p:cNvPr>
          <p:cNvSpPr/>
          <p:nvPr userDrawn="1"/>
        </p:nvSpPr>
        <p:spPr>
          <a:xfrm>
            <a:off x="5283199" y="5689600"/>
            <a:ext cx="1349792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BFD2B-0DC9-224A-D4EB-E9AEAC4A84CE}"/>
              </a:ext>
            </a:extLst>
          </p:cNvPr>
          <p:cNvSpPr/>
          <p:nvPr userDrawn="1"/>
        </p:nvSpPr>
        <p:spPr>
          <a:xfrm>
            <a:off x="5283199" y="1295398"/>
            <a:ext cx="1349356" cy="42672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58CC4-B229-FB22-34CE-1CD85DAD1EE0}"/>
              </a:ext>
            </a:extLst>
          </p:cNvPr>
          <p:cNvSpPr/>
          <p:nvPr userDrawn="1"/>
        </p:nvSpPr>
        <p:spPr>
          <a:xfrm>
            <a:off x="5283199" y="-4"/>
            <a:ext cx="1349355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FC9060-2E1B-3B5B-D80D-8AE18A7F01EA}"/>
              </a:ext>
            </a:extLst>
          </p:cNvPr>
          <p:cNvSpPr/>
          <p:nvPr userDrawn="1"/>
        </p:nvSpPr>
        <p:spPr>
          <a:xfrm>
            <a:off x="6777366" y="1295398"/>
            <a:ext cx="5579734" cy="4267200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FD3178-63E0-1D66-0915-5E128699B6CC}"/>
              </a:ext>
            </a:extLst>
          </p:cNvPr>
          <p:cNvSpPr/>
          <p:nvPr userDrawn="1"/>
        </p:nvSpPr>
        <p:spPr>
          <a:xfrm>
            <a:off x="6751967" y="5689600"/>
            <a:ext cx="5440031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794E97-84AF-0D45-8766-ED66B1F379D7}"/>
              </a:ext>
            </a:extLst>
          </p:cNvPr>
          <p:cNvSpPr/>
          <p:nvPr userDrawn="1"/>
        </p:nvSpPr>
        <p:spPr>
          <a:xfrm>
            <a:off x="6777366" y="0"/>
            <a:ext cx="5414633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B100F-CC0A-F1C7-FB93-3D87E871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03437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07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CFBE72-205D-16F5-35D4-423233D2F1E7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38B17-11A1-7A5E-D0A9-0BF4F19305F6}"/>
              </a:ext>
            </a:extLst>
          </p:cNvPr>
          <p:cNvSpPr/>
          <p:nvPr userDrawn="1"/>
        </p:nvSpPr>
        <p:spPr>
          <a:xfrm>
            <a:off x="5283199" y="5689600"/>
            <a:ext cx="1349792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B50D6-3233-FBEF-3A31-17BD9FC788DD}"/>
              </a:ext>
            </a:extLst>
          </p:cNvPr>
          <p:cNvSpPr/>
          <p:nvPr userDrawn="1"/>
        </p:nvSpPr>
        <p:spPr>
          <a:xfrm>
            <a:off x="5283199" y="1295398"/>
            <a:ext cx="1349356" cy="42672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46582-2ECD-2E84-80E8-DEC2CBF76FDE}"/>
              </a:ext>
            </a:extLst>
          </p:cNvPr>
          <p:cNvSpPr/>
          <p:nvPr userDrawn="1"/>
        </p:nvSpPr>
        <p:spPr>
          <a:xfrm>
            <a:off x="5283199" y="-4"/>
            <a:ext cx="1349355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BB6C4-9682-F078-C9CD-184EF8FF0A22}"/>
              </a:ext>
            </a:extLst>
          </p:cNvPr>
          <p:cNvSpPr/>
          <p:nvPr userDrawn="1"/>
        </p:nvSpPr>
        <p:spPr>
          <a:xfrm>
            <a:off x="6777366" y="1295398"/>
            <a:ext cx="5503534" cy="4267200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A81A3-E1B0-BD20-DB12-3B0366F35754}"/>
              </a:ext>
            </a:extLst>
          </p:cNvPr>
          <p:cNvSpPr/>
          <p:nvPr userDrawn="1"/>
        </p:nvSpPr>
        <p:spPr>
          <a:xfrm>
            <a:off x="6751967" y="5689600"/>
            <a:ext cx="5440031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9F284-B4D4-A288-8EF3-44B07EB4C7CF}"/>
              </a:ext>
            </a:extLst>
          </p:cNvPr>
          <p:cNvSpPr/>
          <p:nvPr userDrawn="1"/>
        </p:nvSpPr>
        <p:spPr>
          <a:xfrm>
            <a:off x="6777366" y="0"/>
            <a:ext cx="5414633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C7F7ACE-445F-8FAB-D960-A1ECAAB5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03437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99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CFBE72-205D-16F5-35D4-423233D2F1E7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38B17-11A1-7A5E-D0A9-0BF4F19305F6}"/>
              </a:ext>
            </a:extLst>
          </p:cNvPr>
          <p:cNvSpPr/>
          <p:nvPr userDrawn="1"/>
        </p:nvSpPr>
        <p:spPr>
          <a:xfrm>
            <a:off x="5283199" y="5689600"/>
            <a:ext cx="1349792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B50D6-3233-FBEF-3A31-17BD9FC788DD}"/>
              </a:ext>
            </a:extLst>
          </p:cNvPr>
          <p:cNvSpPr/>
          <p:nvPr userDrawn="1"/>
        </p:nvSpPr>
        <p:spPr>
          <a:xfrm>
            <a:off x="5283199" y="1295398"/>
            <a:ext cx="1349356" cy="42672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46582-2ECD-2E84-80E8-DEC2CBF76FDE}"/>
              </a:ext>
            </a:extLst>
          </p:cNvPr>
          <p:cNvSpPr/>
          <p:nvPr userDrawn="1"/>
        </p:nvSpPr>
        <p:spPr>
          <a:xfrm>
            <a:off x="5283199" y="-4"/>
            <a:ext cx="1349355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BB6C4-9682-F078-C9CD-184EF8FF0A22}"/>
              </a:ext>
            </a:extLst>
          </p:cNvPr>
          <p:cNvSpPr/>
          <p:nvPr userDrawn="1"/>
        </p:nvSpPr>
        <p:spPr>
          <a:xfrm>
            <a:off x="6777366" y="1295398"/>
            <a:ext cx="5503534" cy="42672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A81A3-E1B0-BD20-DB12-3B0366F35754}"/>
              </a:ext>
            </a:extLst>
          </p:cNvPr>
          <p:cNvSpPr/>
          <p:nvPr userDrawn="1"/>
        </p:nvSpPr>
        <p:spPr>
          <a:xfrm>
            <a:off x="6751967" y="5689600"/>
            <a:ext cx="5440031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9F284-B4D4-A288-8EF3-44B07EB4C7CF}"/>
              </a:ext>
            </a:extLst>
          </p:cNvPr>
          <p:cNvSpPr/>
          <p:nvPr userDrawn="1"/>
        </p:nvSpPr>
        <p:spPr>
          <a:xfrm>
            <a:off x="6777366" y="0"/>
            <a:ext cx="5414633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5A8F85A-DF9F-5EC9-8640-9EF15801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03437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43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CFBE72-205D-16F5-35D4-423233D2F1E7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38B17-11A1-7A5E-D0A9-0BF4F19305F6}"/>
              </a:ext>
            </a:extLst>
          </p:cNvPr>
          <p:cNvSpPr/>
          <p:nvPr userDrawn="1"/>
        </p:nvSpPr>
        <p:spPr>
          <a:xfrm>
            <a:off x="5283199" y="5689600"/>
            <a:ext cx="1349792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B50D6-3233-FBEF-3A31-17BD9FC788DD}"/>
              </a:ext>
            </a:extLst>
          </p:cNvPr>
          <p:cNvSpPr/>
          <p:nvPr userDrawn="1"/>
        </p:nvSpPr>
        <p:spPr>
          <a:xfrm>
            <a:off x="5283199" y="1295398"/>
            <a:ext cx="1349356" cy="42672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46582-2ECD-2E84-80E8-DEC2CBF76FDE}"/>
              </a:ext>
            </a:extLst>
          </p:cNvPr>
          <p:cNvSpPr/>
          <p:nvPr userDrawn="1"/>
        </p:nvSpPr>
        <p:spPr>
          <a:xfrm>
            <a:off x="5283199" y="-4"/>
            <a:ext cx="1349355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BB6C4-9682-F078-C9CD-184EF8FF0A22}"/>
              </a:ext>
            </a:extLst>
          </p:cNvPr>
          <p:cNvSpPr/>
          <p:nvPr userDrawn="1"/>
        </p:nvSpPr>
        <p:spPr>
          <a:xfrm>
            <a:off x="6777366" y="1295398"/>
            <a:ext cx="5503534" cy="4267200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A81A3-E1B0-BD20-DB12-3B0366F35754}"/>
              </a:ext>
            </a:extLst>
          </p:cNvPr>
          <p:cNvSpPr/>
          <p:nvPr userDrawn="1"/>
        </p:nvSpPr>
        <p:spPr>
          <a:xfrm>
            <a:off x="6751967" y="5689600"/>
            <a:ext cx="5440031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9F284-B4D4-A288-8EF3-44B07EB4C7CF}"/>
              </a:ext>
            </a:extLst>
          </p:cNvPr>
          <p:cNvSpPr/>
          <p:nvPr userDrawn="1"/>
        </p:nvSpPr>
        <p:spPr>
          <a:xfrm>
            <a:off x="6777366" y="0"/>
            <a:ext cx="5414633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0500F10-A92C-8AC3-BDAB-75B81E14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03437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27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CFBE72-205D-16F5-35D4-423233D2F1E7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38B17-11A1-7A5E-D0A9-0BF4F19305F6}"/>
              </a:ext>
            </a:extLst>
          </p:cNvPr>
          <p:cNvSpPr/>
          <p:nvPr userDrawn="1"/>
        </p:nvSpPr>
        <p:spPr>
          <a:xfrm>
            <a:off x="5283199" y="5689600"/>
            <a:ext cx="1349792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1B50D6-3233-FBEF-3A31-17BD9FC788DD}"/>
              </a:ext>
            </a:extLst>
          </p:cNvPr>
          <p:cNvSpPr/>
          <p:nvPr userDrawn="1"/>
        </p:nvSpPr>
        <p:spPr>
          <a:xfrm>
            <a:off x="5283199" y="1295398"/>
            <a:ext cx="1349356" cy="42672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46582-2ECD-2E84-80E8-DEC2CBF76FDE}"/>
              </a:ext>
            </a:extLst>
          </p:cNvPr>
          <p:cNvSpPr/>
          <p:nvPr userDrawn="1"/>
        </p:nvSpPr>
        <p:spPr>
          <a:xfrm>
            <a:off x="5283199" y="-4"/>
            <a:ext cx="1349355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BB6C4-9682-F078-C9CD-184EF8FF0A22}"/>
              </a:ext>
            </a:extLst>
          </p:cNvPr>
          <p:cNvSpPr/>
          <p:nvPr userDrawn="1"/>
        </p:nvSpPr>
        <p:spPr>
          <a:xfrm>
            <a:off x="6777366" y="1295398"/>
            <a:ext cx="5503534" cy="4267200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A81A3-E1B0-BD20-DB12-3B0366F35754}"/>
              </a:ext>
            </a:extLst>
          </p:cNvPr>
          <p:cNvSpPr/>
          <p:nvPr userDrawn="1"/>
        </p:nvSpPr>
        <p:spPr>
          <a:xfrm>
            <a:off x="6751967" y="5689600"/>
            <a:ext cx="5440031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9F284-B4D4-A288-8EF3-44B07EB4C7CF}"/>
              </a:ext>
            </a:extLst>
          </p:cNvPr>
          <p:cNvSpPr/>
          <p:nvPr userDrawn="1"/>
        </p:nvSpPr>
        <p:spPr>
          <a:xfrm>
            <a:off x="6777366" y="0"/>
            <a:ext cx="5414633" cy="1168396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AE4B697-0583-1393-63AC-D3470A7F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03437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07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54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B46DC-298A-AB20-BBB9-2350409E7125}"/>
              </a:ext>
            </a:extLst>
          </p:cNvPr>
          <p:cNvSpPr/>
          <p:nvPr userDrawn="1"/>
        </p:nvSpPr>
        <p:spPr>
          <a:xfrm>
            <a:off x="11169650" y="0"/>
            <a:ext cx="1022350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130B3E-85AD-73B6-28BD-3246C278F4B6}"/>
              </a:ext>
            </a:extLst>
          </p:cNvPr>
          <p:cNvSpPr/>
          <p:nvPr userDrawn="1"/>
        </p:nvSpPr>
        <p:spPr>
          <a:xfrm>
            <a:off x="9644506" y="-844384"/>
            <a:ext cx="2547494" cy="6400800"/>
          </a:xfrm>
          <a:custGeom>
            <a:avLst/>
            <a:gdLst>
              <a:gd name="connsiteX0" fmla="*/ 1525144 w 2547494"/>
              <a:gd name="connsiteY0" fmla="*/ 2191228 h 6356184"/>
              <a:gd name="connsiteX1" fmla="*/ 2547494 w 2547494"/>
              <a:gd name="connsiteY1" fmla="*/ 2191228 h 6356184"/>
              <a:gd name="connsiteX2" fmla="*/ 2547494 w 2547494"/>
              <a:gd name="connsiteY2" fmla="*/ 6356184 h 6356184"/>
              <a:gd name="connsiteX3" fmla="*/ 1525144 w 2547494"/>
              <a:gd name="connsiteY3" fmla="*/ 6356184 h 6356184"/>
              <a:gd name="connsiteX4" fmla="*/ 0 w 2547494"/>
              <a:gd name="connsiteY4" fmla="*/ 0 h 6356184"/>
              <a:gd name="connsiteX5" fmla="*/ 1391443 w 2547494"/>
              <a:gd name="connsiteY5" fmla="*/ 792496 h 6356184"/>
              <a:gd name="connsiteX6" fmla="*/ 1395213 w 2547494"/>
              <a:gd name="connsiteY6" fmla="*/ 4818672 h 6356184"/>
              <a:gd name="connsiteX7" fmla="*/ 3770 w 2547494"/>
              <a:gd name="connsiteY7" fmla="*/ 4026176 h 63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494" h="6356184">
                <a:moveTo>
                  <a:pt x="1525144" y="2191228"/>
                </a:moveTo>
                <a:lnTo>
                  <a:pt x="2547494" y="2191228"/>
                </a:lnTo>
                <a:lnTo>
                  <a:pt x="2547494" y="6356184"/>
                </a:lnTo>
                <a:lnTo>
                  <a:pt x="1525144" y="6356184"/>
                </a:lnTo>
                <a:close/>
                <a:moveTo>
                  <a:pt x="0" y="0"/>
                </a:moveTo>
                <a:lnTo>
                  <a:pt x="1391443" y="792496"/>
                </a:lnTo>
                <a:lnTo>
                  <a:pt x="1395213" y="4818672"/>
                </a:lnTo>
                <a:lnTo>
                  <a:pt x="3770" y="4026176"/>
                </a:lnTo>
                <a:close/>
              </a:path>
            </a:pathLst>
          </a:cu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B35A9-9D9D-1B79-D435-A37BBE40BA42}"/>
              </a:ext>
            </a:extLst>
          </p:cNvPr>
          <p:cNvSpPr/>
          <p:nvPr userDrawn="1"/>
        </p:nvSpPr>
        <p:spPr>
          <a:xfrm>
            <a:off x="11169650" y="5718163"/>
            <a:ext cx="1022350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E24A0541-9551-ACB3-3663-1090CAAC0991}"/>
              </a:ext>
            </a:extLst>
          </p:cNvPr>
          <p:cNvSpPr/>
          <p:nvPr userDrawn="1"/>
        </p:nvSpPr>
        <p:spPr>
          <a:xfrm rot="1779819" flipH="1">
            <a:off x="8539765" y="4090005"/>
            <a:ext cx="3597161" cy="3496662"/>
          </a:xfrm>
          <a:prstGeom prst="parallelogram">
            <a:avLst>
              <a:gd name="adj" fmla="val 57079"/>
            </a:avLst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C8793-5723-018E-69F1-E8F74464E3A6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6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4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48E306-E4F1-CACF-9683-8F5C092AE7E3}"/>
              </a:ext>
            </a:extLst>
          </p:cNvPr>
          <p:cNvSpPr/>
          <p:nvPr userDrawn="1"/>
        </p:nvSpPr>
        <p:spPr>
          <a:xfrm>
            <a:off x="11169650" y="0"/>
            <a:ext cx="1022350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FD0A9-D180-C0D4-D386-E4F9FD100921}"/>
              </a:ext>
            </a:extLst>
          </p:cNvPr>
          <p:cNvSpPr/>
          <p:nvPr userDrawn="1"/>
        </p:nvSpPr>
        <p:spPr>
          <a:xfrm>
            <a:off x="11169650" y="5689600"/>
            <a:ext cx="1022350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46AEE-D455-D8E7-D612-D75F82C2DF31}"/>
              </a:ext>
            </a:extLst>
          </p:cNvPr>
          <p:cNvSpPr/>
          <p:nvPr userDrawn="1"/>
        </p:nvSpPr>
        <p:spPr>
          <a:xfrm>
            <a:off x="11169650" y="1384300"/>
            <a:ext cx="1022350" cy="4089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37EEC-937C-BB67-FB89-4FC69FD32DAF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669328-F220-04C6-A699-B7E807CA4338}"/>
              </a:ext>
            </a:extLst>
          </p:cNvPr>
          <p:cNvSpPr/>
          <p:nvPr userDrawn="1"/>
        </p:nvSpPr>
        <p:spPr>
          <a:xfrm>
            <a:off x="11169650" y="-19050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1DDF2C-21FF-7259-C727-BDE24A30093D}"/>
              </a:ext>
            </a:extLst>
          </p:cNvPr>
          <p:cNvSpPr/>
          <p:nvPr userDrawn="1"/>
        </p:nvSpPr>
        <p:spPr>
          <a:xfrm>
            <a:off x="9644506" y="-863434"/>
            <a:ext cx="2547494" cy="6400800"/>
          </a:xfrm>
          <a:custGeom>
            <a:avLst/>
            <a:gdLst>
              <a:gd name="connsiteX0" fmla="*/ 1525144 w 2547494"/>
              <a:gd name="connsiteY0" fmla="*/ 2191228 h 6356184"/>
              <a:gd name="connsiteX1" fmla="*/ 2547494 w 2547494"/>
              <a:gd name="connsiteY1" fmla="*/ 2191228 h 6356184"/>
              <a:gd name="connsiteX2" fmla="*/ 2547494 w 2547494"/>
              <a:gd name="connsiteY2" fmla="*/ 6356184 h 6356184"/>
              <a:gd name="connsiteX3" fmla="*/ 1525144 w 2547494"/>
              <a:gd name="connsiteY3" fmla="*/ 6356184 h 6356184"/>
              <a:gd name="connsiteX4" fmla="*/ 0 w 2547494"/>
              <a:gd name="connsiteY4" fmla="*/ 0 h 6356184"/>
              <a:gd name="connsiteX5" fmla="*/ 1391443 w 2547494"/>
              <a:gd name="connsiteY5" fmla="*/ 792496 h 6356184"/>
              <a:gd name="connsiteX6" fmla="*/ 1395213 w 2547494"/>
              <a:gd name="connsiteY6" fmla="*/ 4818672 h 6356184"/>
              <a:gd name="connsiteX7" fmla="*/ 3770 w 2547494"/>
              <a:gd name="connsiteY7" fmla="*/ 4026176 h 63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494" h="6356184">
                <a:moveTo>
                  <a:pt x="1525144" y="2191228"/>
                </a:moveTo>
                <a:lnTo>
                  <a:pt x="2547494" y="2191228"/>
                </a:lnTo>
                <a:lnTo>
                  <a:pt x="2547494" y="6356184"/>
                </a:lnTo>
                <a:lnTo>
                  <a:pt x="1525144" y="6356184"/>
                </a:lnTo>
                <a:close/>
                <a:moveTo>
                  <a:pt x="0" y="0"/>
                </a:moveTo>
                <a:lnTo>
                  <a:pt x="1391443" y="792496"/>
                </a:lnTo>
                <a:lnTo>
                  <a:pt x="1395213" y="4818672"/>
                </a:lnTo>
                <a:lnTo>
                  <a:pt x="3770" y="4026176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6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6ED0B7-365A-A34C-7018-2DD178F68212}"/>
              </a:ext>
            </a:extLst>
          </p:cNvPr>
          <p:cNvSpPr/>
          <p:nvPr userDrawn="1"/>
        </p:nvSpPr>
        <p:spPr>
          <a:xfrm>
            <a:off x="11169650" y="5699113"/>
            <a:ext cx="1022350" cy="11684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A6D820E-9767-DBF5-873D-38F3270B2167}"/>
              </a:ext>
            </a:extLst>
          </p:cNvPr>
          <p:cNvSpPr/>
          <p:nvPr userDrawn="1"/>
        </p:nvSpPr>
        <p:spPr>
          <a:xfrm rot="1779819" flipH="1">
            <a:off x="8539768" y="4090004"/>
            <a:ext cx="3597161" cy="3496662"/>
          </a:xfrm>
          <a:prstGeom prst="parallelogram">
            <a:avLst>
              <a:gd name="adj" fmla="val 57079"/>
            </a:avLst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7FAF6-88D8-0354-E00C-85FBDCE09646}"/>
              </a:ext>
            </a:extLst>
          </p:cNvPr>
          <p:cNvSpPr/>
          <p:nvPr userDrawn="1"/>
        </p:nvSpPr>
        <p:spPr>
          <a:xfrm>
            <a:off x="333374" y="662939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2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7D58AB-26C6-EF5B-4745-E16D422518CB}"/>
              </a:ext>
            </a:extLst>
          </p:cNvPr>
          <p:cNvSpPr/>
          <p:nvPr userDrawn="1"/>
        </p:nvSpPr>
        <p:spPr>
          <a:xfrm>
            <a:off x="5930900" y="5341362"/>
            <a:ext cx="1022350" cy="1535689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1BFA7A-33D1-B946-7C45-F71CD8E03C5A}"/>
              </a:ext>
            </a:extLst>
          </p:cNvPr>
          <p:cNvSpPr/>
          <p:nvPr userDrawn="1"/>
        </p:nvSpPr>
        <p:spPr>
          <a:xfrm>
            <a:off x="10915650" y="5175251"/>
            <a:ext cx="1022350" cy="17018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259F1-9BD9-F13C-E9E9-A8F4AC46F828}"/>
              </a:ext>
            </a:extLst>
          </p:cNvPr>
          <p:cNvSpPr/>
          <p:nvPr userDrawn="1"/>
        </p:nvSpPr>
        <p:spPr>
          <a:xfrm>
            <a:off x="7188200" y="3987801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A16B9-4061-8D0F-EF75-0F81442135CC}"/>
              </a:ext>
            </a:extLst>
          </p:cNvPr>
          <p:cNvSpPr/>
          <p:nvPr userDrawn="1"/>
        </p:nvSpPr>
        <p:spPr>
          <a:xfrm>
            <a:off x="7188200" y="-19050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53270-29DD-D82C-0134-B16681D5C1D1}"/>
              </a:ext>
            </a:extLst>
          </p:cNvPr>
          <p:cNvSpPr/>
          <p:nvPr userDrawn="1"/>
        </p:nvSpPr>
        <p:spPr>
          <a:xfrm>
            <a:off x="10915650" y="0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E103D-4191-B7F1-8738-A6076F932304}"/>
              </a:ext>
            </a:extLst>
          </p:cNvPr>
          <p:cNvSpPr/>
          <p:nvPr userDrawn="1"/>
        </p:nvSpPr>
        <p:spPr>
          <a:xfrm>
            <a:off x="5930900" y="0"/>
            <a:ext cx="1022350" cy="17018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02B0A3-333C-F555-D51D-3FF3E3DC73D7}"/>
              </a:ext>
            </a:extLst>
          </p:cNvPr>
          <p:cNvSpPr/>
          <p:nvPr userDrawn="1"/>
        </p:nvSpPr>
        <p:spPr>
          <a:xfrm>
            <a:off x="5930900" y="-19050"/>
            <a:ext cx="6007100" cy="6819900"/>
          </a:xfrm>
          <a:custGeom>
            <a:avLst/>
            <a:gdLst>
              <a:gd name="connsiteX0" fmla="*/ 0 w 5232400"/>
              <a:gd name="connsiteY0" fmla="*/ 6694487 h 10255250"/>
              <a:gd name="connsiteX1" fmla="*/ 889000 w 5232400"/>
              <a:gd name="connsiteY1" fmla="*/ 6694487 h 10255250"/>
              <a:gd name="connsiteX2" fmla="*/ 889000 w 5232400"/>
              <a:gd name="connsiteY2" fmla="*/ 8078787 h 10255250"/>
              <a:gd name="connsiteX3" fmla="*/ 0 w 5232400"/>
              <a:gd name="connsiteY3" fmla="*/ 8078787 h 10255250"/>
              <a:gd name="connsiteX4" fmla="*/ 4343400 w 5232400"/>
              <a:gd name="connsiteY4" fmla="*/ 6692900 h 10255250"/>
              <a:gd name="connsiteX5" fmla="*/ 5232400 w 5232400"/>
              <a:gd name="connsiteY5" fmla="*/ 6692900 h 10255250"/>
              <a:gd name="connsiteX6" fmla="*/ 5232400 w 5232400"/>
              <a:gd name="connsiteY6" fmla="*/ 8077200 h 10255250"/>
              <a:gd name="connsiteX7" fmla="*/ 4343400 w 5232400"/>
              <a:gd name="connsiteY7" fmla="*/ 8077200 h 10255250"/>
              <a:gd name="connsiteX8" fmla="*/ 1104900 w 5232400"/>
              <a:gd name="connsiteY8" fmla="*/ 4648200 h 10255250"/>
              <a:gd name="connsiteX9" fmla="*/ 4127500 w 5232400"/>
              <a:gd name="connsiteY9" fmla="*/ 5863134 h 10255250"/>
              <a:gd name="connsiteX10" fmla="*/ 4127500 w 5232400"/>
              <a:gd name="connsiteY10" fmla="*/ 10255250 h 10255250"/>
              <a:gd name="connsiteX11" fmla="*/ 1104900 w 5232400"/>
              <a:gd name="connsiteY11" fmla="*/ 9040316 h 10255250"/>
              <a:gd name="connsiteX12" fmla="*/ 0 w 5232400"/>
              <a:gd name="connsiteY12" fmla="*/ 2805113 h 10255250"/>
              <a:gd name="connsiteX13" fmla="*/ 889000 w 5232400"/>
              <a:gd name="connsiteY13" fmla="*/ 2805113 h 10255250"/>
              <a:gd name="connsiteX14" fmla="*/ 889000 w 5232400"/>
              <a:gd name="connsiteY14" fmla="*/ 6491288 h 10255250"/>
              <a:gd name="connsiteX15" fmla="*/ 0 w 5232400"/>
              <a:gd name="connsiteY15" fmla="*/ 6491288 h 10255250"/>
              <a:gd name="connsiteX16" fmla="*/ 4343400 w 5232400"/>
              <a:gd name="connsiteY16" fmla="*/ 2803526 h 10255250"/>
              <a:gd name="connsiteX17" fmla="*/ 5232400 w 5232400"/>
              <a:gd name="connsiteY17" fmla="*/ 2803526 h 10255250"/>
              <a:gd name="connsiteX18" fmla="*/ 5232400 w 5232400"/>
              <a:gd name="connsiteY18" fmla="*/ 6489701 h 10255250"/>
              <a:gd name="connsiteX19" fmla="*/ 4343400 w 5232400"/>
              <a:gd name="connsiteY19" fmla="*/ 6489701 h 10255250"/>
              <a:gd name="connsiteX20" fmla="*/ 0 w 5232400"/>
              <a:gd name="connsiteY20" fmla="*/ 1220787 h 10255250"/>
              <a:gd name="connsiteX21" fmla="*/ 889000 w 5232400"/>
              <a:gd name="connsiteY21" fmla="*/ 1220787 h 10255250"/>
              <a:gd name="connsiteX22" fmla="*/ 889000 w 5232400"/>
              <a:gd name="connsiteY22" fmla="*/ 2605087 h 10255250"/>
              <a:gd name="connsiteX23" fmla="*/ 0 w 5232400"/>
              <a:gd name="connsiteY23" fmla="*/ 2605087 h 10255250"/>
              <a:gd name="connsiteX24" fmla="*/ 4343400 w 5232400"/>
              <a:gd name="connsiteY24" fmla="*/ 1219200 h 10255250"/>
              <a:gd name="connsiteX25" fmla="*/ 5232400 w 5232400"/>
              <a:gd name="connsiteY25" fmla="*/ 1219200 h 10255250"/>
              <a:gd name="connsiteX26" fmla="*/ 5232400 w 5232400"/>
              <a:gd name="connsiteY26" fmla="*/ 2603500 h 10255250"/>
              <a:gd name="connsiteX27" fmla="*/ 4343400 w 5232400"/>
              <a:gd name="connsiteY27" fmla="*/ 2603500 h 10255250"/>
              <a:gd name="connsiteX28" fmla="*/ 1104900 w 5232400"/>
              <a:gd name="connsiteY28" fmla="*/ 0 h 10255250"/>
              <a:gd name="connsiteX29" fmla="*/ 4127500 w 5232400"/>
              <a:gd name="connsiteY29" fmla="*/ 1214934 h 10255250"/>
              <a:gd name="connsiteX30" fmla="*/ 4127500 w 5232400"/>
              <a:gd name="connsiteY30" fmla="*/ 5607050 h 10255250"/>
              <a:gd name="connsiteX31" fmla="*/ 1104900 w 5232400"/>
              <a:gd name="connsiteY31" fmla="*/ 4392116 h 1025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32400" h="10255250">
                <a:moveTo>
                  <a:pt x="0" y="6694487"/>
                </a:moveTo>
                <a:lnTo>
                  <a:pt x="889000" y="6694487"/>
                </a:lnTo>
                <a:lnTo>
                  <a:pt x="889000" y="8078787"/>
                </a:lnTo>
                <a:lnTo>
                  <a:pt x="0" y="8078787"/>
                </a:lnTo>
                <a:close/>
                <a:moveTo>
                  <a:pt x="4343400" y="6692900"/>
                </a:moveTo>
                <a:lnTo>
                  <a:pt x="5232400" y="6692900"/>
                </a:lnTo>
                <a:lnTo>
                  <a:pt x="5232400" y="8077200"/>
                </a:lnTo>
                <a:lnTo>
                  <a:pt x="4343400" y="8077200"/>
                </a:lnTo>
                <a:close/>
                <a:moveTo>
                  <a:pt x="1104900" y="4648200"/>
                </a:moveTo>
                <a:lnTo>
                  <a:pt x="4127500" y="5863134"/>
                </a:lnTo>
                <a:lnTo>
                  <a:pt x="4127500" y="10255250"/>
                </a:lnTo>
                <a:lnTo>
                  <a:pt x="1104900" y="9040316"/>
                </a:lnTo>
                <a:close/>
                <a:moveTo>
                  <a:pt x="0" y="2805113"/>
                </a:moveTo>
                <a:lnTo>
                  <a:pt x="889000" y="2805113"/>
                </a:lnTo>
                <a:lnTo>
                  <a:pt x="889000" y="6491288"/>
                </a:lnTo>
                <a:lnTo>
                  <a:pt x="0" y="6491288"/>
                </a:lnTo>
                <a:close/>
                <a:moveTo>
                  <a:pt x="4343400" y="2803526"/>
                </a:moveTo>
                <a:lnTo>
                  <a:pt x="5232400" y="2803526"/>
                </a:lnTo>
                <a:lnTo>
                  <a:pt x="5232400" y="6489701"/>
                </a:lnTo>
                <a:lnTo>
                  <a:pt x="4343400" y="6489701"/>
                </a:lnTo>
                <a:close/>
                <a:moveTo>
                  <a:pt x="0" y="1220787"/>
                </a:moveTo>
                <a:lnTo>
                  <a:pt x="889000" y="1220787"/>
                </a:lnTo>
                <a:lnTo>
                  <a:pt x="889000" y="2605087"/>
                </a:lnTo>
                <a:lnTo>
                  <a:pt x="0" y="2605087"/>
                </a:lnTo>
                <a:close/>
                <a:moveTo>
                  <a:pt x="4343400" y="1219200"/>
                </a:moveTo>
                <a:lnTo>
                  <a:pt x="5232400" y="1219200"/>
                </a:lnTo>
                <a:lnTo>
                  <a:pt x="5232400" y="2603500"/>
                </a:lnTo>
                <a:lnTo>
                  <a:pt x="4343400" y="2603500"/>
                </a:lnTo>
                <a:close/>
                <a:moveTo>
                  <a:pt x="1104900" y="0"/>
                </a:moveTo>
                <a:lnTo>
                  <a:pt x="4127500" y="1214934"/>
                </a:lnTo>
                <a:lnTo>
                  <a:pt x="4127500" y="5607050"/>
                </a:lnTo>
                <a:lnTo>
                  <a:pt x="1104900" y="4392116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460962-D371-817B-9A68-4AAB1043F5A5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342AF-0547-4454-DDF4-FF499A6B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048404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41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7D58AB-26C6-EF5B-4745-E16D422518CB}"/>
              </a:ext>
            </a:extLst>
          </p:cNvPr>
          <p:cNvSpPr/>
          <p:nvPr userDrawn="1"/>
        </p:nvSpPr>
        <p:spPr>
          <a:xfrm>
            <a:off x="5930900" y="5341362"/>
            <a:ext cx="1022350" cy="1535689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1BFA7A-33D1-B946-7C45-F71CD8E03C5A}"/>
              </a:ext>
            </a:extLst>
          </p:cNvPr>
          <p:cNvSpPr/>
          <p:nvPr userDrawn="1"/>
        </p:nvSpPr>
        <p:spPr>
          <a:xfrm>
            <a:off x="10915650" y="5175251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259F1-9BD9-F13C-E9E9-A8F4AC46F828}"/>
              </a:ext>
            </a:extLst>
          </p:cNvPr>
          <p:cNvSpPr/>
          <p:nvPr userDrawn="1"/>
        </p:nvSpPr>
        <p:spPr>
          <a:xfrm>
            <a:off x="7188200" y="3987801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A16B9-4061-8D0F-EF75-0F81442135CC}"/>
              </a:ext>
            </a:extLst>
          </p:cNvPr>
          <p:cNvSpPr/>
          <p:nvPr userDrawn="1"/>
        </p:nvSpPr>
        <p:spPr>
          <a:xfrm>
            <a:off x="7188200" y="-19050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53270-29DD-D82C-0134-B16681D5C1D1}"/>
              </a:ext>
            </a:extLst>
          </p:cNvPr>
          <p:cNvSpPr/>
          <p:nvPr userDrawn="1"/>
        </p:nvSpPr>
        <p:spPr>
          <a:xfrm>
            <a:off x="10915650" y="0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E103D-4191-B7F1-8738-A6076F932304}"/>
              </a:ext>
            </a:extLst>
          </p:cNvPr>
          <p:cNvSpPr/>
          <p:nvPr userDrawn="1"/>
        </p:nvSpPr>
        <p:spPr>
          <a:xfrm>
            <a:off x="5930900" y="0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02B0A3-333C-F555-D51D-3FF3E3DC73D7}"/>
              </a:ext>
            </a:extLst>
          </p:cNvPr>
          <p:cNvSpPr/>
          <p:nvPr userDrawn="1"/>
        </p:nvSpPr>
        <p:spPr>
          <a:xfrm>
            <a:off x="5930900" y="-19050"/>
            <a:ext cx="6007100" cy="6819900"/>
          </a:xfrm>
          <a:custGeom>
            <a:avLst/>
            <a:gdLst>
              <a:gd name="connsiteX0" fmla="*/ 0 w 5232400"/>
              <a:gd name="connsiteY0" fmla="*/ 6694487 h 10255250"/>
              <a:gd name="connsiteX1" fmla="*/ 889000 w 5232400"/>
              <a:gd name="connsiteY1" fmla="*/ 6694487 h 10255250"/>
              <a:gd name="connsiteX2" fmla="*/ 889000 w 5232400"/>
              <a:gd name="connsiteY2" fmla="*/ 8078787 h 10255250"/>
              <a:gd name="connsiteX3" fmla="*/ 0 w 5232400"/>
              <a:gd name="connsiteY3" fmla="*/ 8078787 h 10255250"/>
              <a:gd name="connsiteX4" fmla="*/ 4343400 w 5232400"/>
              <a:gd name="connsiteY4" fmla="*/ 6692900 h 10255250"/>
              <a:gd name="connsiteX5" fmla="*/ 5232400 w 5232400"/>
              <a:gd name="connsiteY5" fmla="*/ 6692900 h 10255250"/>
              <a:gd name="connsiteX6" fmla="*/ 5232400 w 5232400"/>
              <a:gd name="connsiteY6" fmla="*/ 8077200 h 10255250"/>
              <a:gd name="connsiteX7" fmla="*/ 4343400 w 5232400"/>
              <a:gd name="connsiteY7" fmla="*/ 8077200 h 10255250"/>
              <a:gd name="connsiteX8" fmla="*/ 1104900 w 5232400"/>
              <a:gd name="connsiteY8" fmla="*/ 4648200 h 10255250"/>
              <a:gd name="connsiteX9" fmla="*/ 4127500 w 5232400"/>
              <a:gd name="connsiteY9" fmla="*/ 5863134 h 10255250"/>
              <a:gd name="connsiteX10" fmla="*/ 4127500 w 5232400"/>
              <a:gd name="connsiteY10" fmla="*/ 10255250 h 10255250"/>
              <a:gd name="connsiteX11" fmla="*/ 1104900 w 5232400"/>
              <a:gd name="connsiteY11" fmla="*/ 9040316 h 10255250"/>
              <a:gd name="connsiteX12" fmla="*/ 0 w 5232400"/>
              <a:gd name="connsiteY12" fmla="*/ 2805113 h 10255250"/>
              <a:gd name="connsiteX13" fmla="*/ 889000 w 5232400"/>
              <a:gd name="connsiteY13" fmla="*/ 2805113 h 10255250"/>
              <a:gd name="connsiteX14" fmla="*/ 889000 w 5232400"/>
              <a:gd name="connsiteY14" fmla="*/ 6491288 h 10255250"/>
              <a:gd name="connsiteX15" fmla="*/ 0 w 5232400"/>
              <a:gd name="connsiteY15" fmla="*/ 6491288 h 10255250"/>
              <a:gd name="connsiteX16" fmla="*/ 4343400 w 5232400"/>
              <a:gd name="connsiteY16" fmla="*/ 2803526 h 10255250"/>
              <a:gd name="connsiteX17" fmla="*/ 5232400 w 5232400"/>
              <a:gd name="connsiteY17" fmla="*/ 2803526 h 10255250"/>
              <a:gd name="connsiteX18" fmla="*/ 5232400 w 5232400"/>
              <a:gd name="connsiteY18" fmla="*/ 6489701 h 10255250"/>
              <a:gd name="connsiteX19" fmla="*/ 4343400 w 5232400"/>
              <a:gd name="connsiteY19" fmla="*/ 6489701 h 10255250"/>
              <a:gd name="connsiteX20" fmla="*/ 0 w 5232400"/>
              <a:gd name="connsiteY20" fmla="*/ 1220787 h 10255250"/>
              <a:gd name="connsiteX21" fmla="*/ 889000 w 5232400"/>
              <a:gd name="connsiteY21" fmla="*/ 1220787 h 10255250"/>
              <a:gd name="connsiteX22" fmla="*/ 889000 w 5232400"/>
              <a:gd name="connsiteY22" fmla="*/ 2605087 h 10255250"/>
              <a:gd name="connsiteX23" fmla="*/ 0 w 5232400"/>
              <a:gd name="connsiteY23" fmla="*/ 2605087 h 10255250"/>
              <a:gd name="connsiteX24" fmla="*/ 4343400 w 5232400"/>
              <a:gd name="connsiteY24" fmla="*/ 1219200 h 10255250"/>
              <a:gd name="connsiteX25" fmla="*/ 5232400 w 5232400"/>
              <a:gd name="connsiteY25" fmla="*/ 1219200 h 10255250"/>
              <a:gd name="connsiteX26" fmla="*/ 5232400 w 5232400"/>
              <a:gd name="connsiteY26" fmla="*/ 2603500 h 10255250"/>
              <a:gd name="connsiteX27" fmla="*/ 4343400 w 5232400"/>
              <a:gd name="connsiteY27" fmla="*/ 2603500 h 10255250"/>
              <a:gd name="connsiteX28" fmla="*/ 1104900 w 5232400"/>
              <a:gd name="connsiteY28" fmla="*/ 0 h 10255250"/>
              <a:gd name="connsiteX29" fmla="*/ 4127500 w 5232400"/>
              <a:gd name="connsiteY29" fmla="*/ 1214934 h 10255250"/>
              <a:gd name="connsiteX30" fmla="*/ 4127500 w 5232400"/>
              <a:gd name="connsiteY30" fmla="*/ 5607050 h 10255250"/>
              <a:gd name="connsiteX31" fmla="*/ 1104900 w 5232400"/>
              <a:gd name="connsiteY31" fmla="*/ 4392116 h 1025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32400" h="10255250">
                <a:moveTo>
                  <a:pt x="0" y="6694487"/>
                </a:moveTo>
                <a:lnTo>
                  <a:pt x="889000" y="6694487"/>
                </a:lnTo>
                <a:lnTo>
                  <a:pt x="889000" y="8078787"/>
                </a:lnTo>
                <a:lnTo>
                  <a:pt x="0" y="8078787"/>
                </a:lnTo>
                <a:close/>
                <a:moveTo>
                  <a:pt x="4343400" y="6692900"/>
                </a:moveTo>
                <a:lnTo>
                  <a:pt x="5232400" y="6692900"/>
                </a:lnTo>
                <a:lnTo>
                  <a:pt x="5232400" y="8077200"/>
                </a:lnTo>
                <a:lnTo>
                  <a:pt x="4343400" y="8077200"/>
                </a:lnTo>
                <a:close/>
                <a:moveTo>
                  <a:pt x="1104900" y="4648200"/>
                </a:moveTo>
                <a:lnTo>
                  <a:pt x="4127500" y="5863134"/>
                </a:lnTo>
                <a:lnTo>
                  <a:pt x="4127500" y="10255250"/>
                </a:lnTo>
                <a:lnTo>
                  <a:pt x="1104900" y="9040316"/>
                </a:lnTo>
                <a:close/>
                <a:moveTo>
                  <a:pt x="0" y="2805113"/>
                </a:moveTo>
                <a:lnTo>
                  <a:pt x="889000" y="2805113"/>
                </a:lnTo>
                <a:lnTo>
                  <a:pt x="889000" y="6491288"/>
                </a:lnTo>
                <a:lnTo>
                  <a:pt x="0" y="6491288"/>
                </a:lnTo>
                <a:close/>
                <a:moveTo>
                  <a:pt x="4343400" y="2803526"/>
                </a:moveTo>
                <a:lnTo>
                  <a:pt x="5232400" y="2803526"/>
                </a:lnTo>
                <a:lnTo>
                  <a:pt x="5232400" y="6489701"/>
                </a:lnTo>
                <a:lnTo>
                  <a:pt x="4343400" y="6489701"/>
                </a:lnTo>
                <a:close/>
                <a:moveTo>
                  <a:pt x="0" y="1220787"/>
                </a:moveTo>
                <a:lnTo>
                  <a:pt x="889000" y="1220787"/>
                </a:lnTo>
                <a:lnTo>
                  <a:pt x="889000" y="2605087"/>
                </a:lnTo>
                <a:lnTo>
                  <a:pt x="0" y="2605087"/>
                </a:lnTo>
                <a:close/>
                <a:moveTo>
                  <a:pt x="4343400" y="1219200"/>
                </a:moveTo>
                <a:lnTo>
                  <a:pt x="5232400" y="1219200"/>
                </a:lnTo>
                <a:lnTo>
                  <a:pt x="5232400" y="2603500"/>
                </a:lnTo>
                <a:lnTo>
                  <a:pt x="4343400" y="2603500"/>
                </a:lnTo>
                <a:close/>
                <a:moveTo>
                  <a:pt x="1104900" y="0"/>
                </a:moveTo>
                <a:lnTo>
                  <a:pt x="4127500" y="1214934"/>
                </a:lnTo>
                <a:lnTo>
                  <a:pt x="4127500" y="5607050"/>
                </a:lnTo>
                <a:lnTo>
                  <a:pt x="1104900" y="4392116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460962-D371-817B-9A68-4AAB1043F5A5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3C17B-42E5-1701-C079-8E9F06CF9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03437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87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7D58AB-26C6-EF5B-4745-E16D422518CB}"/>
              </a:ext>
            </a:extLst>
          </p:cNvPr>
          <p:cNvSpPr/>
          <p:nvPr userDrawn="1"/>
        </p:nvSpPr>
        <p:spPr>
          <a:xfrm>
            <a:off x="5930900" y="5341362"/>
            <a:ext cx="1022350" cy="1535689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1BFA7A-33D1-B946-7C45-F71CD8E03C5A}"/>
              </a:ext>
            </a:extLst>
          </p:cNvPr>
          <p:cNvSpPr/>
          <p:nvPr userDrawn="1"/>
        </p:nvSpPr>
        <p:spPr>
          <a:xfrm>
            <a:off x="10915650" y="5175251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259F1-9BD9-F13C-E9E9-A8F4AC46F828}"/>
              </a:ext>
            </a:extLst>
          </p:cNvPr>
          <p:cNvSpPr/>
          <p:nvPr userDrawn="1"/>
        </p:nvSpPr>
        <p:spPr>
          <a:xfrm>
            <a:off x="7188200" y="3987801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A16B9-4061-8D0F-EF75-0F81442135CC}"/>
              </a:ext>
            </a:extLst>
          </p:cNvPr>
          <p:cNvSpPr/>
          <p:nvPr userDrawn="1"/>
        </p:nvSpPr>
        <p:spPr>
          <a:xfrm>
            <a:off x="7188200" y="-19050"/>
            <a:ext cx="3492500" cy="288925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53270-29DD-D82C-0134-B16681D5C1D1}"/>
              </a:ext>
            </a:extLst>
          </p:cNvPr>
          <p:cNvSpPr/>
          <p:nvPr userDrawn="1"/>
        </p:nvSpPr>
        <p:spPr>
          <a:xfrm>
            <a:off x="10915650" y="0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E103D-4191-B7F1-8738-A6076F932304}"/>
              </a:ext>
            </a:extLst>
          </p:cNvPr>
          <p:cNvSpPr/>
          <p:nvPr userDrawn="1"/>
        </p:nvSpPr>
        <p:spPr>
          <a:xfrm>
            <a:off x="5930900" y="0"/>
            <a:ext cx="1022350" cy="1701800"/>
          </a:xfrm>
          <a:prstGeom prst="rect">
            <a:avLst/>
          </a:prstGeom>
          <a:solidFill>
            <a:srgbClr val="548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02B0A3-333C-F555-D51D-3FF3E3DC73D7}"/>
              </a:ext>
            </a:extLst>
          </p:cNvPr>
          <p:cNvSpPr/>
          <p:nvPr userDrawn="1"/>
        </p:nvSpPr>
        <p:spPr>
          <a:xfrm>
            <a:off x="5930900" y="-19050"/>
            <a:ext cx="6007100" cy="6819900"/>
          </a:xfrm>
          <a:custGeom>
            <a:avLst/>
            <a:gdLst>
              <a:gd name="connsiteX0" fmla="*/ 0 w 5232400"/>
              <a:gd name="connsiteY0" fmla="*/ 6694487 h 10255250"/>
              <a:gd name="connsiteX1" fmla="*/ 889000 w 5232400"/>
              <a:gd name="connsiteY1" fmla="*/ 6694487 h 10255250"/>
              <a:gd name="connsiteX2" fmla="*/ 889000 w 5232400"/>
              <a:gd name="connsiteY2" fmla="*/ 8078787 h 10255250"/>
              <a:gd name="connsiteX3" fmla="*/ 0 w 5232400"/>
              <a:gd name="connsiteY3" fmla="*/ 8078787 h 10255250"/>
              <a:gd name="connsiteX4" fmla="*/ 4343400 w 5232400"/>
              <a:gd name="connsiteY4" fmla="*/ 6692900 h 10255250"/>
              <a:gd name="connsiteX5" fmla="*/ 5232400 w 5232400"/>
              <a:gd name="connsiteY5" fmla="*/ 6692900 h 10255250"/>
              <a:gd name="connsiteX6" fmla="*/ 5232400 w 5232400"/>
              <a:gd name="connsiteY6" fmla="*/ 8077200 h 10255250"/>
              <a:gd name="connsiteX7" fmla="*/ 4343400 w 5232400"/>
              <a:gd name="connsiteY7" fmla="*/ 8077200 h 10255250"/>
              <a:gd name="connsiteX8" fmla="*/ 1104900 w 5232400"/>
              <a:gd name="connsiteY8" fmla="*/ 4648200 h 10255250"/>
              <a:gd name="connsiteX9" fmla="*/ 4127500 w 5232400"/>
              <a:gd name="connsiteY9" fmla="*/ 5863134 h 10255250"/>
              <a:gd name="connsiteX10" fmla="*/ 4127500 w 5232400"/>
              <a:gd name="connsiteY10" fmla="*/ 10255250 h 10255250"/>
              <a:gd name="connsiteX11" fmla="*/ 1104900 w 5232400"/>
              <a:gd name="connsiteY11" fmla="*/ 9040316 h 10255250"/>
              <a:gd name="connsiteX12" fmla="*/ 0 w 5232400"/>
              <a:gd name="connsiteY12" fmla="*/ 2805113 h 10255250"/>
              <a:gd name="connsiteX13" fmla="*/ 889000 w 5232400"/>
              <a:gd name="connsiteY13" fmla="*/ 2805113 h 10255250"/>
              <a:gd name="connsiteX14" fmla="*/ 889000 w 5232400"/>
              <a:gd name="connsiteY14" fmla="*/ 6491288 h 10255250"/>
              <a:gd name="connsiteX15" fmla="*/ 0 w 5232400"/>
              <a:gd name="connsiteY15" fmla="*/ 6491288 h 10255250"/>
              <a:gd name="connsiteX16" fmla="*/ 4343400 w 5232400"/>
              <a:gd name="connsiteY16" fmla="*/ 2803526 h 10255250"/>
              <a:gd name="connsiteX17" fmla="*/ 5232400 w 5232400"/>
              <a:gd name="connsiteY17" fmla="*/ 2803526 h 10255250"/>
              <a:gd name="connsiteX18" fmla="*/ 5232400 w 5232400"/>
              <a:gd name="connsiteY18" fmla="*/ 6489701 h 10255250"/>
              <a:gd name="connsiteX19" fmla="*/ 4343400 w 5232400"/>
              <a:gd name="connsiteY19" fmla="*/ 6489701 h 10255250"/>
              <a:gd name="connsiteX20" fmla="*/ 0 w 5232400"/>
              <a:gd name="connsiteY20" fmla="*/ 1220787 h 10255250"/>
              <a:gd name="connsiteX21" fmla="*/ 889000 w 5232400"/>
              <a:gd name="connsiteY21" fmla="*/ 1220787 h 10255250"/>
              <a:gd name="connsiteX22" fmla="*/ 889000 w 5232400"/>
              <a:gd name="connsiteY22" fmla="*/ 2605087 h 10255250"/>
              <a:gd name="connsiteX23" fmla="*/ 0 w 5232400"/>
              <a:gd name="connsiteY23" fmla="*/ 2605087 h 10255250"/>
              <a:gd name="connsiteX24" fmla="*/ 4343400 w 5232400"/>
              <a:gd name="connsiteY24" fmla="*/ 1219200 h 10255250"/>
              <a:gd name="connsiteX25" fmla="*/ 5232400 w 5232400"/>
              <a:gd name="connsiteY25" fmla="*/ 1219200 h 10255250"/>
              <a:gd name="connsiteX26" fmla="*/ 5232400 w 5232400"/>
              <a:gd name="connsiteY26" fmla="*/ 2603500 h 10255250"/>
              <a:gd name="connsiteX27" fmla="*/ 4343400 w 5232400"/>
              <a:gd name="connsiteY27" fmla="*/ 2603500 h 10255250"/>
              <a:gd name="connsiteX28" fmla="*/ 1104900 w 5232400"/>
              <a:gd name="connsiteY28" fmla="*/ 0 h 10255250"/>
              <a:gd name="connsiteX29" fmla="*/ 4127500 w 5232400"/>
              <a:gd name="connsiteY29" fmla="*/ 1214934 h 10255250"/>
              <a:gd name="connsiteX30" fmla="*/ 4127500 w 5232400"/>
              <a:gd name="connsiteY30" fmla="*/ 5607050 h 10255250"/>
              <a:gd name="connsiteX31" fmla="*/ 1104900 w 5232400"/>
              <a:gd name="connsiteY31" fmla="*/ 4392116 h 1025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32400" h="10255250">
                <a:moveTo>
                  <a:pt x="0" y="6694487"/>
                </a:moveTo>
                <a:lnTo>
                  <a:pt x="889000" y="6694487"/>
                </a:lnTo>
                <a:lnTo>
                  <a:pt x="889000" y="8078787"/>
                </a:lnTo>
                <a:lnTo>
                  <a:pt x="0" y="8078787"/>
                </a:lnTo>
                <a:close/>
                <a:moveTo>
                  <a:pt x="4343400" y="6692900"/>
                </a:moveTo>
                <a:lnTo>
                  <a:pt x="5232400" y="6692900"/>
                </a:lnTo>
                <a:lnTo>
                  <a:pt x="5232400" y="8077200"/>
                </a:lnTo>
                <a:lnTo>
                  <a:pt x="4343400" y="8077200"/>
                </a:lnTo>
                <a:close/>
                <a:moveTo>
                  <a:pt x="1104900" y="4648200"/>
                </a:moveTo>
                <a:lnTo>
                  <a:pt x="4127500" y="5863134"/>
                </a:lnTo>
                <a:lnTo>
                  <a:pt x="4127500" y="10255250"/>
                </a:lnTo>
                <a:lnTo>
                  <a:pt x="1104900" y="9040316"/>
                </a:lnTo>
                <a:close/>
                <a:moveTo>
                  <a:pt x="0" y="2805113"/>
                </a:moveTo>
                <a:lnTo>
                  <a:pt x="889000" y="2805113"/>
                </a:lnTo>
                <a:lnTo>
                  <a:pt x="889000" y="6491288"/>
                </a:lnTo>
                <a:lnTo>
                  <a:pt x="0" y="6491288"/>
                </a:lnTo>
                <a:close/>
                <a:moveTo>
                  <a:pt x="4343400" y="2803526"/>
                </a:moveTo>
                <a:lnTo>
                  <a:pt x="5232400" y="2803526"/>
                </a:lnTo>
                <a:lnTo>
                  <a:pt x="5232400" y="6489701"/>
                </a:lnTo>
                <a:lnTo>
                  <a:pt x="4343400" y="6489701"/>
                </a:lnTo>
                <a:close/>
                <a:moveTo>
                  <a:pt x="0" y="1220787"/>
                </a:moveTo>
                <a:lnTo>
                  <a:pt x="889000" y="1220787"/>
                </a:lnTo>
                <a:lnTo>
                  <a:pt x="889000" y="2605087"/>
                </a:lnTo>
                <a:lnTo>
                  <a:pt x="0" y="2605087"/>
                </a:lnTo>
                <a:close/>
                <a:moveTo>
                  <a:pt x="4343400" y="1219200"/>
                </a:moveTo>
                <a:lnTo>
                  <a:pt x="5232400" y="1219200"/>
                </a:lnTo>
                <a:lnTo>
                  <a:pt x="5232400" y="2603500"/>
                </a:lnTo>
                <a:lnTo>
                  <a:pt x="4343400" y="2603500"/>
                </a:lnTo>
                <a:close/>
                <a:moveTo>
                  <a:pt x="1104900" y="0"/>
                </a:moveTo>
                <a:lnTo>
                  <a:pt x="4127500" y="1214934"/>
                </a:lnTo>
                <a:lnTo>
                  <a:pt x="4127500" y="5607050"/>
                </a:lnTo>
                <a:lnTo>
                  <a:pt x="1104900" y="4392116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460962-D371-817B-9A68-4AAB1043F5A5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56CE-96F0-29BA-946D-1F025413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048404"/>
            <a:ext cx="3327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85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54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B46DC-298A-AB20-BBB9-2350409E7125}"/>
              </a:ext>
            </a:extLst>
          </p:cNvPr>
          <p:cNvSpPr/>
          <p:nvPr userDrawn="1"/>
        </p:nvSpPr>
        <p:spPr>
          <a:xfrm>
            <a:off x="11169650" y="0"/>
            <a:ext cx="1022350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130B3E-85AD-73B6-28BD-3246C278F4B6}"/>
              </a:ext>
            </a:extLst>
          </p:cNvPr>
          <p:cNvSpPr/>
          <p:nvPr userDrawn="1"/>
        </p:nvSpPr>
        <p:spPr>
          <a:xfrm>
            <a:off x="9644506" y="-844384"/>
            <a:ext cx="2547494" cy="6400800"/>
          </a:xfrm>
          <a:custGeom>
            <a:avLst/>
            <a:gdLst>
              <a:gd name="connsiteX0" fmla="*/ 1525144 w 2547494"/>
              <a:gd name="connsiteY0" fmla="*/ 2191228 h 6356184"/>
              <a:gd name="connsiteX1" fmla="*/ 2547494 w 2547494"/>
              <a:gd name="connsiteY1" fmla="*/ 2191228 h 6356184"/>
              <a:gd name="connsiteX2" fmla="*/ 2547494 w 2547494"/>
              <a:gd name="connsiteY2" fmla="*/ 6356184 h 6356184"/>
              <a:gd name="connsiteX3" fmla="*/ 1525144 w 2547494"/>
              <a:gd name="connsiteY3" fmla="*/ 6356184 h 6356184"/>
              <a:gd name="connsiteX4" fmla="*/ 0 w 2547494"/>
              <a:gd name="connsiteY4" fmla="*/ 0 h 6356184"/>
              <a:gd name="connsiteX5" fmla="*/ 1391443 w 2547494"/>
              <a:gd name="connsiteY5" fmla="*/ 792496 h 6356184"/>
              <a:gd name="connsiteX6" fmla="*/ 1395213 w 2547494"/>
              <a:gd name="connsiteY6" fmla="*/ 4818672 h 6356184"/>
              <a:gd name="connsiteX7" fmla="*/ 3770 w 2547494"/>
              <a:gd name="connsiteY7" fmla="*/ 4026176 h 63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7494" h="6356184">
                <a:moveTo>
                  <a:pt x="1525144" y="2191228"/>
                </a:moveTo>
                <a:lnTo>
                  <a:pt x="2547494" y="2191228"/>
                </a:lnTo>
                <a:lnTo>
                  <a:pt x="2547494" y="6356184"/>
                </a:lnTo>
                <a:lnTo>
                  <a:pt x="1525144" y="6356184"/>
                </a:lnTo>
                <a:close/>
                <a:moveTo>
                  <a:pt x="0" y="0"/>
                </a:moveTo>
                <a:lnTo>
                  <a:pt x="1391443" y="792496"/>
                </a:lnTo>
                <a:lnTo>
                  <a:pt x="1395213" y="4818672"/>
                </a:lnTo>
                <a:lnTo>
                  <a:pt x="3770" y="4026176"/>
                </a:lnTo>
                <a:close/>
              </a:path>
            </a:pathLst>
          </a:cu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B35A9-9D9D-1B79-D435-A37BBE40BA42}"/>
              </a:ext>
            </a:extLst>
          </p:cNvPr>
          <p:cNvSpPr/>
          <p:nvPr userDrawn="1"/>
        </p:nvSpPr>
        <p:spPr>
          <a:xfrm>
            <a:off x="11169650" y="5718163"/>
            <a:ext cx="1022350" cy="1168400"/>
          </a:xfrm>
          <a:prstGeom prst="rect">
            <a:avLst/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E24A0541-9551-ACB3-3663-1090CAAC0991}"/>
              </a:ext>
            </a:extLst>
          </p:cNvPr>
          <p:cNvSpPr/>
          <p:nvPr userDrawn="1"/>
        </p:nvSpPr>
        <p:spPr>
          <a:xfrm rot="1779819" flipH="1">
            <a:off x="8539765" y="4090005"/>
            <a:ext cx="3597161" cy="3496662"/>
          </a:xfrm>
          <a:prstGeom prst="parallelogram">
            <a:avLst>
              <a:gd name="adj" fmla="val 57079"/>
            </a:avLst>
          </a:prstGeom>
          <a:solidFill>
            <a:srgbClr val="767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C8793-5723-018E-69F1-E8F74464E3A6}"/>
              </a:ext>
            </a:extLst>
          </p:cNvPr>
          <p:cNvSpPr/>
          <p:nvPr userDrawn="1"/>
        </p:nvSpPr>
        <p:spPr>
          <a:xfrm>
            <a:off x="333374" y="6648448"/>
            <a:ext cx="657225" cy="209551"/>
          </a:xfrm>
          <a:prstGeom prst="rect">
            <a:avLst/>
          </a:prstGeom>
          <a:solidFill>
            <a:srgbClr val="0E1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4B8AD-8D6F-23D5-2D54-AA7EEE1F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56016"/>
            <a:ext cx="751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2E92BA0-6B95-41A6-7DEE-95934D0C2F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3400" y="3849158"/>
            <a:ext cx="7594600" cy="530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2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937B6-8FAD-83F4-0905-A980E91E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90A8-48CB-687D-7010-14BB5CFEB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45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5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5757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937B6-8FAD-83F4-0905-A980E91E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90A8-48CB-687D-7010-14BB5CFEB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00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5757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2800" kern="1200">
          <a:solidFill>
            <a:srgbClr val="7575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rgbClr val="7575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7575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rgbClr val="7575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rgbClr val="7575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45B73C-E230-F36D-CFF4-F75172CB03C2}"/>
              </a:ext>
            </a:extLst>
          </p:cNvPr>
          <p:cNvSpPr txBox="1"/>
          <p:nvPr/>
        </p:nvSpPr>
        <p:spPr>
          <a:xfrm>
            <a:off x="356199" y="1814659"/>
            <a:ext cx="541451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484A4"/>
                </a:solidFill>
                <a:ea typeface="Roboto" panose="02000000000000000000" pitchFamily="2" charset="0"/>
              </a:rPr>
              <a:t>What should I believe about the current real estate market?</a:t>
            </a:r>
          </a:p>
          <a:p>
            <a:pPr marL="457189" indent="-457189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484A4"/>
                </a:solidFill>
                <a:ea typeface="Roboto" panose="02000000000000000000" pitchFamily="2" charset="0"/>
              </a:rPr>
              <a:t>How should I price and prepare my house for sale?</a:t>
            </a:r>
          </a:p>
          <a:p>
            <a:pPr marL="457189" indent="-457189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484A4"/>
                </a:solidFill>
                <a:ea typeface="Roboto" panose="02000000000000000000" pitchFamily="2" charset="0"/>
              </a:rPr>
              <a:t>Why shouldn’t I rely on the web for pricing information? </a:t>
            </a:r>
          </a:p>
          <a:p>
            <a:pPr marL="457189" indent="-457189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484A4"/>
                </a:solidFill>
                <a:ea typeface="Roboto" panose="02000000000000000000" pitchFamily="2" charset="0"/>
              </a:rPr>
              <a:t>Are there easier ways to sell my home?</a:t>
            </a:r>
          </a:p>
          <a:p>
            <a:pPr marL="457189" indent="-457189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484A4"/>
                </a:solidFill>
                <a:ea typeface="Roboto" panose="02000000000000000000" pitchFamily="2" charset="0"/>
              </a:rPr>
              <a:t>There are thousands of agents… who should I work with?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E9D18-7564-81B7-F759-46CBC5BA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67" y="396223"/>
            <a:ext cx="5100782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Frequent Questions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3267365" y="937113"/>
            <a:ext cx="8618523" cy="4867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164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030" y="649560"/>
            <a:ext cx="5167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48EC8"/>
                </a:solidFill>
                <a:latin typeface="+mj-lt"/>
              </a:rPr>
              <a:t>Our Community is Dedicated to Helping You Transition with Ease…</a:t>
            </a:r>
            <a:endParaRPr lang="en-US" sz="3200" baseline="30000" dirty="0">
              <a:solidFill>
                <a:srgbClr val="548EC8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AAA9D7-DA4B-65EA-C517-D2EF6FD7F207}"/>
                  </a:ext>
                </a:extLst>
              </p14:cNvPr>
              <p14:cNvContentPartPr/>
              <p14:nvPr/>
            </p14:nvContentPartPr>
            <p14:xfrm>
              <a:off x="1193107" y="2991737"/>
              <a:ext cx="480" cy="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AAA9D7-DA4B-65EA-C517-D2EF6FD7F2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107" y="2979737"/>
                <a:ext cx="24000" cy="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819586-812E-153C-EC74-E80B0AA6EEC8}"/>
                  </a:ext>
                </a:extLst>
              </p14:cNvPr>
              <p14:cNvContentPartPr/>
              <p14:nvPr/>
            </p14:nvContentPartPr>
            <p14:xfrm>
              <a:off x="2852947" y="1660217"/>
              <a:ext cx="480" cy="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819586-812E-153C-EC74-E80B0AA6EE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0947" y="1648217"/>
                <a:ext cx="24000" cy="24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8B71B8D-DC98-8E78-7E30-06FB86B7E916}"/>
              </a:ext>
            </a:extLst>
          </p:cNvPr>
          <p:cNvSpPr txBox="1"/>
          <p:nvPr/>
        </p:nvSpPr>
        <p:spPr>
          <a:xfrm>
            <a:off x="306112" y="2773218"/>
            <a:ext cx="5281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48EC8"/>
                </a:solidFill>
              </a:rPr>
              <a:t>Receive Unlimited Advice and Guidance from a Personal Relocation Manager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48EC8"/>
                </a:solidFill>
              </a:rPr>
              <a:t>Request a Complementary No-Pressure, No-Obligation Home Valuation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48EC8"/>
                </a:solidFill>
              </a:rPr>
              <a:t>Find Vetted and Reliable Local Resources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48EC8"/>
                </a:solidFill>
              </a:rPr>
              <a:t>Discover No-Fail Home Sale Solutions</a:t>
            </a:r>
          </a:p>
          <a:p>
            <a:endParaRPr lang="en-US" dirty="0">
              <a:solidFill>
                <a:srgbClr val="548EC8"/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67AF423-09F5-BE60-43D4-7C01163012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19" y="6008176"/>
            <a:ext cx="3183456" cy="8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3267365" y="937113"/>
            <a:ext cx="8618523" cy="4867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1641"/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26D82D3-CC0C-D6B7-EBD7-CAA7F9E5B6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603" y="4532197"/>
            <a:ext cx="5185900" cy="1384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A78CB1-CF46-9A2A-A2D0-0177B1D0CD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7779" y="1367975"/>
            <a:ext cx="7987979" cy="2322513"/>
          </a:xfrm>
          <a:ln>
            <a:noFill/>
          </a:ln>
        </p:spPr>
        <p:txBody>
          <a:bodyPr numCol="3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200" dirty="0"/>
              <a:t>Expert Advisors           </a:t>
            </a:r>
            <a:br>
              <a:rPr lang="en-US" sz="2400" dirty="0">
                <a:solidFill>
                  <a:srgbClr val="5484A4"/>
                </a:solidFill>
              </a:rPr>
            </a:br>
            <a:r>
              <a:rPr lang="en-US" sz="2400" dirty="0">
                <a:solidFill>
                  <a:srgbClr val="5484A4"/>
                </a:solidFill>
              </a:rPr>
              <a:t>(not movers)</a:t>
            </a:r>
            <a:br>
              <a:rPr lang="en-US" sz="2400" dirty="0">
                <a:solidFill>
                  <a:srgbClr val="5484A4"/>
                </a:solidFill>
              </a:rPr>
            </a:br>
            <a:br>
              <a:rPr lang="en-US" sz="2400" dirty="0">
                <a:solidFill>
                  <a:srgbClr val="5484A4"/>
                </a:solidFill>
              </a:rPr>
            </a:br>
            <a:br>
              <a:rPr lang="en-US" sz="2000" dirty="0">
                <a:solidFill>
                  <a:srgbClr val="5484A4"/>
                </a:solidFill>
              </a:rPr>
            </a:br>
            <a:r>
              <a:rPr lang="en-US" sz="3200" dirty="0"/>
              <a:t>20+ Years</a:t>
            </a:r>
            <a:br>
              <a:rPr lang="en-US" sz="2400" dirty="0">
                <a:solidFill>
                  <a:srgbClr val="5484A4"/>
                </a:solidFill>
              </a:rPr>
            </a:br>
            <a:r>
              <a:rPr lang="en-US" sz="2400" dirty="0">
                <a:solidFill>
                  <a:srgbClr val="5484A4"/>
                </a:solidFill>
              </a:rPr>
              <a:t>of Relocation Management                                                                          </a:t>
            </a:r>
            <a:br>
              <a:rPr lang="en-US" sz="2400" dirty="0">
                <a:solidFill>
                  <a:srgbClr val="5484A4"/>
                </a:solidFill>
              </a:rPr>
            </a:br>
            <a:br>
              <a:rPr lang="en-US" sz="2400" dirty="0">
                <a:solidFill>
                  <a:srgbClr val="5484A4"/>
                </a:solidFill>
              </a:rPr>
            </a:br>
            <a:br>
              <a:rPr lang="en-US" sz="2400" dirty="0">
                <a:solidFill>
                  <a:srgbClr val="5484A4"/>
                </a:solidFill>
              </a:rPr>
            </a:br>
            <a:br>
              <a:rPr lang="en-US" sz="2400" dirty="0">
                <a:solidFill>
                  <a:srgbClr val="5484A4"/>
                </a:solidFill>
              </a:rPr>
            </a:br>
            <a:r>
              <a:rPr lang="en-US" sz="3200" dirty="0"/>
              <a:t>100,000+ </a:t>
            </a:r>
            <a:br>
              <a:rPr lang="en-US" sz="2000" dirty="0">
                <a:solidFill>
                  <a:srgbClr val="5484A4"/>
                </a:solidFill>
              </a:rPr>
            </a:br>
            <a:r>
              <a:rPr lang="en-US" sz="2000" dirty="0">
                <a:solidFill>
                  <a:srgbClr val="5484A4"/>
                </a:solidFill>
              </a:rPr>
              <a:t>Families Served</a:t>
            </a:r>
            <a:br>
              <a:rPr lang="en-US" sz="2000" dirty="0">
                <a:solidFill>
                  <a:srgbClr val="757575"/>
                </a:solidFill>
              </a:rPr>
            </a:br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E68113-08C9-A91C-56CE-A75FF27A35A9}"/>
              </a:ext>
            </a:extLst>
          </p:cNvPr>
          <p:cNvSpPr txBox="1">
            <a:spLocks/>
          </p:cNvSpPr>
          <p:nvPr/>
        </p:nvSpPr>
        <p:spPr>
          <a:xfrm>
            <a:off x="5552446" y="5804193"/>
            <a:ext cx="510078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7575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</a:rPr>
              <a:t>Experience Matters. </a:t>
            </a:r>
          </a:p>
        </p:txBody>
      </p:sp>
    </p:spTree>
    <p:extLst>
      <p:ext uri="{BB962C8B-B14F-4D97-AF65-F5344CB8AC3E}">
        <p14:creationId xmlns:p14="http://schemas.microsoft.com/office/powerpoint/2010/main" val="6669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rgbClr val="0E1840"/>
      </a:dk1>
      <a:lt1>
        <a:sysClr val="window" lastClr="FFFFFF"/>
      </a:lt1>
      <a:dk2>
        <a:srgbClr val="0E1840"/>
      </a:dk2>
      <a:lt2>
        <a:srgbClr val="E7E6E6"/>
      </a:lt2>
      <a:accent1>
        <a:srgbClr val="548E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48EC8"/>
      </a:hlink>
      <a:folHlink>
        <a:srgbClr val="A5A5A5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E1840"/>
      </a:dk1>
      <a:lt1>
        <a:sysClr val="window" lastClr="FFFFFF"/>
      </a:lt1>
      <a:dk2>
        <a:srgbClr val="0E1840"/>
      </a:dk2>
      <a:lt2>
        <a:srgbClr val="E7E6E6"/>
      </a:lt2>
      <a:accent1>
        <a:srgbClr val="548E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48EC8"/>
      </a:hlink>
      <a:folHlink>
        <a:srgbClr val="A5A5A5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343</Words>
  <Application>Microsoft Office PowerPoint</Application>
  <PresentationFormat>Widescreen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Roboto</vt:lpstr>
      <vt:lpstr>Office Theme</vt:lpstr>
      <vt:lpstr>1_Office Theme</vt:lpstr>
      <vt:lpstr>Frequent Questions</vt:lpstr>
      <vt:lpstr>PowerPoint Presentation</vt:lpstr>
      <vt:lpstr>Expert Advisors            (not movers)   20+ Years of Relocation Management                                                                              100,000+  Families Served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Newhall</dc:creator>
  <cp:lastModifiedBy>Nan Hayes</cp:lastModifiedBy>
  <cp:revision>27</cp:revision>
  <dcterms:created xsi:type="dcterms:W3CDTF">2023-01-14T00:10:37Z</dcterms:created>
  <dcterms:modified xsi:type="dcterms:W3CDTF">2024-02-04T18:30:39Z</dcterms:modified>
</cp:coreProperties>
</file>